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25.png"/><Relationship Id="rId7" Type="http://schemas.openxmlformats.org/officeDocument/2006/relationships/image" Target="../media/image1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25.png"/><Relationship Id="rId7" Type="http://schemas.openxmlformats.org/officeDocument/2006/relationships/image" Target="../media/image1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D081183-7B0A-400A-957A-D8FE9970326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47B7ACD-3F1C-4829-A42E-3002E980FC06}">
      <dgm:prSet custT="1"/>
      <dgm:spPr/>
      <dgm:t>
        <a:bodyPr/>
        <a:lstStyle/>
        <a:p>
          <a:pPr>
            <a:lnSpc>
              <a:spcPct val="100000"/>
            </a:lnSpc>
          </a:pPr>
          <a:r>
            <a:rPr lang="en-GB" sz="2400" dirty="0"/>
            <a:t>Social media addiction is when you use social media compulsively and excessively</a:t>
          </a:r>
          <a:endParaRPr lang="en-US" sz="2400" dirty="0"/>
        </a:p>
      </dgm:t>
    </dgm:pt>
    <dgm:pt modelId="{03A19AE8-6AEC-4982-BD64-1A7A761F00DF}" type="parTrans" cxnId="{1840F46E-81E9-4FDF-A9CC-E9A5F7F2DF41}">
      <dgm:prSet/>
      <dgm:spPr/>
      <dgm:t>
        <a:bodyPr/>
        <a:lstStyle/>
        <a:p>
          <a:endParaRPr lang="en-US"/>
        </a:p>
      </dgm:t>
    </dgm:pt>
    <dgm:pt modelId="{0EC449D4-8AAD-4D19-AFA4-F2A71543E366}" type="sibTrans" cxnId="{1840F46E-81E9-4FDF-A9CC-E9A5F7F2DF41}">
      <dgm:prSet/>
      <dgm:spPr/>
      <dgm:t>
        <a:bodyPr/>
        <a:lstStyle/>
        <a:p>
          <a:endParaRPr lang="en-US"/>
        </a:p>
      </dgm:t>
    </dgm:pt>
    <dgm:pt modelId="{9C577CB9-79AA-4F68-9BA7-D75463225210}">
      <dgm:prSet custT="1"/>
      <dgm:spPr/>
      <dgm:t>
        <a:bodyPr/>
        <a:lstStyle/>
        <a:p>
          <a:pPr>
            <a:lnSpc>
              <a:spcPct val="100000"/>
            </a:lnSpc>
          </a:pPr>
          <a:r>
            <a:rPr lang="en-GB" sz="2400" dirty="0"/>
            <a:t>Not everyone who uses social media will develop an addiction</a:t>
          </a:r>
          <a:endParaRPr lang="en-US" sz="2400" dirty="0"/>
        </a:p>
      </dgm:t>
    </dgm:pt>
    <dgm:pt modelId="{CC7D9C05-DCF7-4769-9FE7-BE6E6ED4002A}" type="parTrans" cxnId="{E8D12D83-4D10-4243-8C99-ED0BA71BCBAB}">
      <dgm:prSet/>
      <dgm:spPr/>
      <dgm:t>
        <a:bodyPr/>
        <a:lstStyle/>
        <a:p>
          <a:endParaRPr lang="en-US"/>
        </a:p>
      </dgm:t>
    </dgm:pt>
    <dgm:pt modelId="{2AA077F1-0817-4A3F-8FC0-0BBCD665B46B}" type="sibTrans" cxnId="{E8D12D83-4D10-4243-8C99-ED0BA71BCBAB}">
      <dgm:prSet/>
      <dgm:spPr/>
      <dgm:t>
        <a:bodyPr/>
        <a:lstStyle/>
        <a:p>
          <a:endParaRPr lang="en-US"/>
        </a:p>
      </dgm:t>
    </dgm:pt>
    <dgm:pt modelId="{A8E56BF4-DB6E-438A-A89C-AD7E93635C61}">
      <dgm:prSet custT="1"/>
      <dgm:spPr/>
      <dgm:t>
        <a:bodyPr/>
        <a:lstStyle/>
        <a:p>
          <a:pPr>
            <a:lnSpc>
              <a:spcPct val="100000"/>
            </a:lnSpc>
          </a:pPr>
          <a:r>
            <a:rPr lang="en-GB" sz="2400" dirty="0"/>
            <a:t>Since this activity is becoming more accessible to more people, though, more people may develop an addiction to social media at some point in their lives</a:t>
          </a:r>
          <a:endParaRPr lang="en-US" sz="2400" dirty="0"/>
        </a:p>
      </dgm:t>
    </dgm:pt>
    <dgm:pt modelId="{EEE499CB-2925-442E-A576-BEDDC29222C5}" type="parTrans" cxnId="{A336371D-EAAC-4BDE-A8E0-5F624EF26FDF}">
      <dgm:prSet/>
      <dgm:spPr/>
      <dgm:t>
        <a:bodyPr/>
        <a:lstStyle/>
        <a:p>
          <a:endParaRPr lang="en-US"/>
        </a:p>
      </dgm:t>
    </dgm:pt>
    <dgm:pt modelId="{E660C40C-7E9E-4DC9-9E01-32F491B95742}" type="sibTrans" cxnId="{A336371D-EAAC-4BDE-A8E0-5F624EF26FDF}">
      <dgm:prSet/>
      <dgm:spPr/>
      <dgm:t>
        <a:bodyPr/>
        <a:lstStyle/>
        <a:p>
          <a:endParaRPr lang="en-US"/>
        </a:p>
      </dgm:t>
    </dgm:pt>
    <dgm:pt modelId="{582F4F20-C714-444F-9E0B-7F60877311EB}">
      <dgm:prSet custT="1"/>
      <dgm:spPr/>
      <dgm:t>
        <a:bodyPr/>
        <a:lstStyle/>
        <a:p>
          <a:pPr>
            <a:lnSpc>
              <a:spcPct val="100000"/>
            </a:lnSpc>
          </a:pPr>
          <a:r>
            <a:rPr lang="en-GB" sz="2400" dirty="0"/>
            <a:t>Some experts estimate that up to 10 percent of people in the United States have social media addiction. However, due to how common social media use is in general, the number of those who have social media addiction may be higher</a:t>
          </a:r>
          <a:endParaRPr lang="en-US" sz="2400" dirty="0"/>
        </a:p>
      </dgm:t>
    </dgm:pt>
    <dgm:pt modelId="{E32A5FA9-2BA0-4D67-B8C0-B1CB07539DD5}" type="parTrans" cxnId="{AB24C02C-B078-46C7-BC12-2650A5275C5E}">
      <dgm:prSet/>
      <dgm:spPr/>
      <dgm:t>
        <a:bodyPr/>
        <a:lstStyle/>
        <a:p>
          <a:endParaRPr lang="en-US"/>
        </a:p>
      </dgm:t>
    </dgm:pt>
    <dgm:pt modelId="{EA52D36F-F2FB-42B4-BCE8-2968AA7C7591}" type="sibTrans" cxnId="{AB24C02C-B078-46C7-BC12-2650A5275C5E}">
      <dgm:prSet/>
      <dgm:spPr/>
      <dgm:t>
        <a:bodyPr/>
        <a:lstStyle/>
        <a:p>
          <a:endParaRPr lang="en-US"/>
        </a:p>
      </dgm:t>
    </dgm:pt>
    <dgm:pt modelId="{DF98E2E6-9CAE-49E9-9C9B-298EA6636A81}" type="pres">
      <dgm:prSet presAssocID="{9D081183-7B0A-400A-957A-D8FE99703260}" presName="root" presStyleCnt="0">
        <dgm:presLayoutVars>
          <dgm:dir/>
          <dgm:resizeHandles val="exact"/>
        </dgm:presLayoutVars>
      </dgm:prSet>
      <dgm:spPr/>
    </dgm:pt>
    <dgm:pt modelId="{C2D9BDB5-BFF7-4485-9A71-3C34058900FE}" type="pres">
      <dgm:prSet presAssocID="{E47B7ACD-3F1C-4829-A42E-3002E980FC06}" presName="compNode" presStyleCnt="0"/>
      <dgm:spPr/>
    </dgm:pt>
    <dgm:pt modelId="{E14D5526-2FB6-44AC-B83F-CDE1B120948E}" type="pres">
      <dgm:prSet presAssocID="{E47B7ACD-3F1C-4829-A42E-3002E980FC06}" presName="bgRect" presStyleLbl="bgShp" presStyleIdx="0" presStyleCnt="4"/>
      <dgm:spPr/>
    </dgm:pt>
    <dgm:pt modelId="{156E97BF-C20C-4108-815C-4A891826CC63}" type="pres">
      <dgm:prSet presAssocID="{E47B7ACD-3F1C-4829-A42E-3002E980FC0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mart Phone"/>
        </a:ext>
      </dgm:extLst>
    </dgm:pt>
    <dgm:pt modelId="{09AFBEB8-84FE-445A-8CF2-D75DC450377C}" type="pres">
      <dgm:prSet presAssocID="{E47B7ACD-3F1C-4829-A42E-3002E980FC06}" presName="spaceRect" presStyleCnt="0"/>
      <dgm:spPr/>
    </dgm:pt>
    <dgm:pt modelId="{B9733788-CE3D-4AE1-8BC8-3043413B3364}" type="pres">
      <dgm:prSet presAssocID="{E47B7ACD-3F1C-4829-A42E-3002E980FC06}" presName="parTx" presStyleLbl="revTx" presStyleIdx="0" presStyleCnt="4">
        <dgm:presLayoutVars>
          <dgm:chMax val="0"/>
          <dgm:chPref val="0"/>
        </dgm:presLayoutVars>
      </dgm:prSet>
      <dgm:spPr/>
    </dgm:pt>
    <dgm:pt modelId="{3E3B3BB7-FDB8-4A55-93F6-741AAE643EB0}" type="pres">
      <dgm:prSet presAssocID="{0EC449D4-8AAD-4D19-AFA4-F2A71543E366}" presName="sibTrans" presStyleCnt="0"/>
      <dgm:spPr/>
    </dgm:pt>
    <dgm:pt modelId="{BED760DE-F3C8-4FEF-A7E1-F9566987E413}" type="pres">
      <dgm:prSet presAssocID="{9C577CB9-79AA-4F68-9BA7-D75463225210}" presName="compNode" presStyleCnt="0"/>
      <dgm:spPr/>
    </dgm:pt>
    <dgm:pt modelId="{8F858C31-BA21-4BA5-BAB1-622F98804F85}" type="pres">
      <dgm:prSet presAssocID="{9C577CB9-79AA-4F68-9BA7-D75463225210}" presName="bgRect" presStyleLbl="bgShp" presStyleIdx="1" presStyleCnt="4"/>
      <dgm:spPr/>
    </dgm:pt>
    <dgm:pt modelId="{40ADE3CD-8CAC-4C2A-B331-8FE7C4775638}" type="pres">
      <dgm:prSet presAssocID="{9C577CB9-79AA-4F68-9BA7-D7546322521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382D2349-1E3B-49FF-8914-38111F07FCF1}" type="pres">
      <dgm:prSet presAssocID="{9C577CB9-79AA-4F68-9BA7-D75463225210}" presName="spaceRect" presStyleCnt="0"/>
      <dgm:spPr/>
    </dgm:pt>
    <dgm:pt modelId="{BAE840A3-C18B-47DA-8C6E-02B4AB909D1A}" type="pres">
      <dgm:prSet presAssocID="{9C577CB9-79AA-4F68-9BA7-D75463225210}" presName="parTx" presStyleLbl="revTx" presStyleIdx="1" presStyleCnt="4">
        <dgm:presLayoutVars>
          <dgm:chMax val="0"/>
          <dgm:chPref val="0"/>
        </dgm:presLayoutVars>
      </dgm:prSet>
      <dgm:spPr/>
    </dgm:pt>
    <dgm:pt modelId="{D8B03AAB-2EAD-4F36-9FCB-948EB708209A}" type="pres">
      <dgm:prSet presAssocID="{2AA077F1-0817-4A3F-8FC0-0BBCD665B46B}" presName="sibTrans" presStyleCnt="0"/>
      <dgm:spPr/>
    </dgm:pt>
    <dgm:pt modelId="{A5110DB1-4A0B-41FD-ABDA-ACB70DBBB821}" type="pres">
      <dgm:prSet presAssocID="{A8E56BF4-DB6E-438A-A89C-AD7E93635C61}" presName="compNode" presStyleCnt="0"/>
      <dgm:spPr/>
    </dgm:pt>
    <dgm:pt modelId="{303DE89A-1F3F-4F0A-BA43-B131700D67C4}" type="pres">
      <dgm:prSet presAssocID="{A8E56BF4-DB6E-438A-A89C-AD7E93635C61}" presName="bgRect" presStyleLbl="bgShp" presStyleIdx="2" presStyleCnt="4"/>
      <dgm:spPr/>
    </dgm:pt>
    <dgm:pt modelId="{9E680E02-C058-43F7-9D93-6BC02CED41B6}" type="pres">
      <dgm:prSet presAssocID="{A8E56BF4-DB6E-438A-A89C-AD7E93635C6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ongue Face with Solid Fill"/>
        </a:ext>
      </dgm:extLst>
    </dgm:pt>
    <dgm:pt modelId="{F04A19CA-0B9C-4187-8203-E944BBC7B973}" type="pres">
      <dgm:prSet presAssocID="{A8E56BF4-DB6E-438A-A89C-AD7E93635C61}" presName="spaceRect" presStyleCnt="0"/>
      <dgm:spPr/>
    </dgm:pt>
    <dgm:pt modelId="{81B0CDD5-5572-46E9-8E29-9E5BB6484748}" type="pres">
      <dgm:prSet presAssocID="{A8E56BF4-DB6E-438A-A89C-AD7E93635C61}" presName="parTx" presStyleLbl="revTx" presStyleIdx="2" presStyleCnt="4">
        <dgm:presLayoutVars>
          <dgm:chMax val="0"/>
          <dgm:chPref val="0"/>
        </dgm:presLayoutVars>
      </dgm:prSet>
      <dgm:spPr/>
    </dgm:pt>
    <dgm:pt modelId="{EC6584C6-AA7B-42FE-8BB4-5BA816FB019F}" type="pres">
      <dgm:prSet presAssocID="{E660C40C-7E9E-4DC9-9E01-32F491B95742}" presName="sibTrans" presStyleCnt="0"/>
      <dgm:spPr/>
    </dgm:pt>
    <dgm:pt modelId="{17CD3B92-BA4E-46B1-99C6-EAB255DAAF87}" type="pres">
      <dgm:prSet presAssocID="{582F4F20-C714-444F-9E0B-7F60877311EB}" presName="compNode" presStyleCnt="0"/>
      <dgm:spPr/>
    </dgm:pt>
    <dgm:pt modelId="{DB271687-03F1-40EB-87FF-8CF7E93D605E}" type="pres">
      <dgm:prSet presAssocID="{582F4F20-C714-444F-9E0B-7F60877311EB}" presName="bgRect" presStyleLbl="bgShp" presStyleIdx="3" presStyleCnt="4"/>
      <dgm:spPr/>
    </dgm:pt>
    <dgm:pt modelId="{32B49038-50DE-4CD7-B0F6-F5B57807E1D8}" type="pres">
      <dgm:prSet presAssocID="{582F4F20-C714-444F-9E0B-7F60877311E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onnections"/>
        </a:ext>
      </dgm:extLst>
    </dgm:pt>
    <dgm:pt modelId="{98668856-E521-40A4-BCED-17161F6E8D67}" type="pres">
      <dgm:prSet presAssocID="{582F4F20-C714-444F-9E0B-7F60877311EB}" presName="spaceRect" presStyleCnt="0"/>
      <dgm:spPr/>
    </dgm:pt>
    <dgm:pt modelId="{0357DF3A-80DD-4B86-A135-6A1482A78289}" type="pres">
      <dgm:prSet presAssocID="{582F4F20-C714-444F-9E0B-7F60877311EB}" presName="parTx" presStyleLbl="revTx" presStyleIdx="3" presStyleCnt="4">
        <dgm:presLayoutVars>
          <dgm:chMax val="0"/>
          <dgm:chPref val="0"/>
        </dgm:presLayoutVars>
      </dgm:prSet>
      <dgm:spPr/>
    </dgm:pt>
  </dgm:ptLst>
  <dgm:cxnLst>
    <dgm:cxn modelId="{A336371D-EAAC-4BDE-A8E0-5F624EF26FDF}" srcId="{9D081183-7B0A-400A-957A-D8FE99703260}" destId="{A8E56BF4-DB6E-438A-A89C-AD7E93635C61}" srcOrd="2" destOrd="0" parTransId="{EEE499CB-2925-442E-A576-BEDDC29222C5}" sibTransId="{E660C40C-7E9E-4DC9-9E01-32F491B95742}"/>
    <dgm:cxn modelId="{AB24C02C-B078-46C7-BC12-2650A5275C5E}" srcId="{9D081183-7B0A-400A-957A-D8FE99703260}" destId="{582F4F20-C714-444F-9E0B-7F60877311EB}" srcOrd="3" destOrd="0" parTransId="{E32A5FA9-2BA0-4D67-B8C0-B1CB07539DD5}" sibTransId="{EA52D36F-F2FB-42B4-BCE8-2968AA7C7591}"/>
    <dgm:cxn modelId="{1840F46E-81E9-4FDF-A9CC-E9A5F7F2DF41}" srcId="{9D081183-7B0A-400A-957A-D8FE99703260}" destId="{E47B7ACD-3F1C-4829-A42E-3002E980FC06}" srcOrd="0" destOrd="0" parTransId="{03A19AE8-6AEC-4982-BD64-1A7A761F00DF}" sibTransId="{0EC449D4-8AAD-4D19-AFA4-F2A71543E366}"/>
    <dgm:cxn modelId="{E8D12D83-4D10-4243-8C99-ED0BA71BCBAB}" srcId="{9D081183-7B0A-400A-957A-D8FE99703260}" destId="{9C577CB9-79AA-4F68-9BA7-D75463225210}" srcOrd="1" destOrd="0" parTransId="{CC7D9C05-DCF7-4769-9FE7-BE6E6ED4002A}" sibTransId="{2AA077F1-0817-4A3F-8FC0-0BBCD665B46B}"/>
    <dgm:cxn modelId="{C8BB84AC-9CE7-4859-8A62-3CFD7AD059ED}" type="presOf" srcId="{582F4F20-C714-444F-9E0B-7F60877311EB}" destId="{0357DF3A-80DD-4B86-A135-6A1482A78289}" srcOrd="0" destOrd="0" presId="urn:microsoft.com/office/officeart/2018/2/layout/IconVerticalSolidList"/>
    <dgm:cxn modelId="{1724DABB-A5CD-4153-A28C-4EFD986104C2}" type="presOf" srcId="{9C577CB9-79AA-4F68-9BA7-D75463225210}" destId="{BAE840A3-C18B-47DA-8C6E-02B4AB909D1A}" srcOrd="0" destOrd="0" presId="urn:microsoft.com/office/officeart/2018/2/layout/IconVerticalSolidList"/>
    <dgm:cxn modelId="{D9BAB4C6-105F-4265-A4FC-F676F86845AE}" type="presOf" srcId="{A8E56BF4-DB6E-438A-A89C-AD7E93635C61}" destId="{81B0CDD5-5572-46E9-8E29-9E5BB6484748}" srcOrd="0" destOrd="0" presId="urn:microsoft.com/office/officeart/2018/2/layout/IconVerticalSolidList"/>
    <dgm:cxn modelId="{69236BDF-89DE-4492-9ACB-2D4A0395EB91}" type="presOf" srcId="{E47B7ACD-3F1C-4829-A42E-3002E980FC06}" destId="{B9733788-CE3D-4AE1-8BC8-3043413B3364}" srcOrd="0" destOrd="0" presId="urn:microsoft.com/office/officeart/2018/2/layout/IconVerticalSolidList"/>
    <dgm:cxn modelId="{1D4684F2-CB1A-4505-8968-4D32E20825DD}" type="presOf" srcId="{9D081183-7B0A-400A-957A-D8FE99703260}" destId="{DF98E2E6-9CAE-49E9-9C9B-298EA6636A81}" srcOrd="0" destOrd="0" presId="urn:microsoft.com/office/officeart/2018/2/layout/IconVerticalSolidList"/>
    <dgm:cxn modelId="{5A858F45-A083-4A1F-A08C-D9FD1E08609A}" type="presParOf" srcId="{DF98E2E6-9CAE-49E9-9C9B-298EA6636A81}" destId="{C2D9BDB5-BFF7-4485-9A71-3C34058900FE}" srcOrd="0" destOrd="0" presId="urn:microsoft.com/office/officeart/2018/2/layout/IconVerticalSolidList"/>
    <dgm:cxn modelId="{389B29F8-CCA1-42C4-8B9F-0F7BC2750A40}" type="presParOf" srcId="{C2D9BDB5-BFF7-4485-9A71-3C34058900FE}" destId="{E14D5526-2FB6-44AC-B83F-CDE1B120948E}" srcOrd="0" destOrd="0" presId="urn:microsoft.com/office/officeart/2018/2/layout/IconVerticalSolidList"/>
    <dgm:cxn modelId="{5E2572F6-E400-4D0B-8177-DD0CE9893562}" type="presParOf" srcId="{C2D9BDB5-BFF7-4485-9A71-3C34058900FE}" destId="{156E97BF-C20C-4108-815C-4A891826CC63}" srcOrd="1" destOrd="0" presId="urn:microsoft.com/office/officeart/2018/2/layout/IconVerticalSolidList"/>
    <dgm:cxn modelId="{EF0B6C82-164A-42C0-853E-B64D6C664BA4}" type="presParOf" srcId="{C2D9BDB5-BFF7-4485-9A71-3C34058900FE}" destId="{09AFBEB8-84FE-445A-8CF2-D75DC450377C}" srcOrd="2" destOrd="0" presId="urn:microsoft.com/office/officeart/2018/2/layout/IconVerticalSolidList"/>
    <dgm:cxn modelId="{A0BF82A5-FA82-4DEF-A933-5545846F375E}" type="presParOf" srcId="{C2D9BDB5-BFF7-4485-9A71-3C34058900FE}" destId="{B9733788-CE3D-4AE1-8BC8-3043413B3364}" srcOrd="3" destOrd="0" presId="urn:microsoft.com/office/officeart/2018/2/layout/IconVerticalSolidList"/>
    <dgm:cxn modelId="{C3969E16-9722-4609-8562-CA129FACBCCE}" type="presParOf" srcId="{DF98E2E6-9CAE-49E9-9C9B-298EA6636A81}" destId="{3E3B3BB7-FDB8-4A55-93F6-741AAE643EB0}" srcOrd="1" destOrd="0" presId="urn:microsoft.com/office/officeart/2018/2/layout/IconVerticalSolidList"/>
    <dgm:cxn modelId="{88121991-1200-4974-AB58-C7BA753AB0F6}" type="presParOf" srcId="{DF98E2E6-9CAE-49E9-9C9B-298EA6636A81}" destId="{BED760DE-F3C8-4FEF-A7E1-F9566987E413}" srcOrd="2" destOrd="0" presId="urn:microsoft.com/office/officeart/2018/2/layout/IconVerticalSolidList"/>
    <dgm:cxn modelId="{F0DB7845-708D-4596-9FFD-0C999F53C971}" type="presParOf" srcId="{BED760DE-F3C8-4FEF-A7E1-F9566987E413}" destId="{8F858C31-BA21-4BA5-BAB1-622F98804F85}" srcOrd="0" destOrd="0" presId="urn:microsoft.com/office/officeart/2018/2/layout/IconVerticalSolidList"/>
    <dgm:cxn modelId="{F51D2A58-0116-4E7B-8751-47718C889BC5}" type="presParOf" srcId="{BED760DE-F3C8-4FEF-A7E1-F9566987E413}" destId="{40ADE3CD-8CAC-4C2A-B331-8FE7C4775638}" srcOrd="1" destOrd="0" presId="urn:microsoft.com/office/officeart/2018/2/layout/IconVerticalSolidList"/>
    <dgm:cxn modelId="{A7755DED-30E1-4E3C-B2A2-12DE3FA76BD1}" type="presParOf" srcId="{BED760DE-F3C8-4FEF-A7E1-F9566987E413}" destId="{382D2349-1E3B-49FF-8914-38111F07FCF1}" srcOrd="2" destOrd="0" presId="urn:microsoft.com/office/officeart/2018/2/layout/IconVerticalSolidList"/>
    <dgm:cxn modelId="{B13FE282-FB52-4FDF-8D0A-FB7CDA477519}" type="presParOf" srcId="{BED760DE-F3C8-4FEF-A7E1-F9566987E413}" destId="{BAE840A3-C18B-47DA-8C6E-02B4AB909D1A}" srcOrd="3" destOrd="0" presId="urn:microsoft.com/office/officeart/2018/2/layout/IconVerticalSolidList"/>
    <dgm:cxn modelId="{0E00A9A0-C11D-43D2-A44C-7F11B4586AC8}" type="presParOf" srcId="{DF98E2E6-9CAE-49E9-9C9B-298EA6636A81}" destId="{D8B03AAB-2EAD-4F36-9FCB-948EB708209A}" srcOrd="3" destOrd="0" presId="urn:microsoft.com/office/officeart/2018/2/layout/IconVerticalSolidList"/>
    <dgm:cxn modelId="{32358A75-C125-466E-97A5-5BA8FE61740E}" type="presParOf" srcId="{DF98E2E6-9CAE-49E9-9C9B-298EA6636A81}" destId="{A5110DB1-4A0B-41FD-ABDA-ACB70DBBB821}" srcOrd="4" destOrd="0" presId="urn:microsoft.com/office/officeart/2018/2/layout/IconVerticalSolidList"/>
    <dgm:cxn modelId="{6D9E9857-A64C-4F3B-A068-90E3A7F356CD}" type="presParOf" srcId="{A5110DB1-4A0B-41FD-ABDA-ACB70DBBB821}" destId="{303DE89A-1F3F-4F0A-BA43-B131700D67C4}" srcOrd="0" destOrd="0" presId="urn:microsoft.com/office/officeart/2018/2/layout/IconVerticalSolidList"/>
    <dgm:cxn modelId="{2468DBF3-846F-4DFD-8DD5-667A0C078EEE}" type="presParOf" srcId="{A5110DB1-4A0B-41FD-ABDA-ACB70DBBB821}" destId="{9E680E02-C058-43F7-9D93-6BC02CED41B6}" srcOrd="1" destOrd="0" presId="urn:microsoft.com/office/officeart/2018/2/layout/IconVerticalSolidList"/>
    <dgm:cxn modelId="{0EADB12E-3549-40A3-A385-4065BAB35AF4}" type="presParOf" srcId="{A5110DB1-4A0B-41FD-ABDA-ACB70DBBB821}" destId="{F04A19CA-0B9C-4187-8203-E944BBC7B973}" srcOrd="2" destOrd="0" presId="urn:microsoft.com/office/officeart/2018/2/layout/IconVerticalSolidList"/>
    <dgm:cxn modelId="{2B15A854-016C-4327-86D3-DCBE91CB3A19}" type="presParOf" srcId="{A5110DB1-4A0B-41FD-ABDA-ACB70DBBB821}" destId="{81B0CDD5-5572-46E9-8E29-9E5BB6484748}" srcOrd="3" destOrd="0" presId="urn:microsoft.com/office/officeart/2018/2/layout/IconVerticalSolidList"/>
    <dgm:cxn modelId="{092F9497-50BF-4CEE-BF7E-B1A19D82CB18}" type="presParOf" srcId="{DF98E2E6-9CAE-49E9-9C9B-298EA6636A81}" destId="{EC6584C6-AA7B-42FE-8BB4-5BA816FB019F}" srcOrd="5" destOrd="0" presId="urn:microsoft.com/office/officeart/2018/2/layout/IconVerticalSolidList"/>
    <dgm:cxn modelId="{A6C5EDB5-1DD3-464A-84AF-17627809C286}" type="presParOf" srcId="{DF98E2E6-9CAE-49E9-9C9B-298EA6636A81}" destId="{17CD3B92-BA4E-46B1-99C6-EAB255DAAF87}" srcOrd="6" destOrd="0" presId="urn:microsoft.com/office/officeart/2018/2/layout/IconVerticalSolidList"/>
    <dgm:cxn modelId="{43BDC20B-107D-4AA5-862A-F2414A353C6B}" type="presParOf" srcId="{17CD3B92-BA4E-46B1-99C6-EAB255DAAF87}" destId="{DB271687-03F1-40EB-87FF-8CF7E93D605E}" srcOrd="0" destOrd="0" presId="urn:microsoft.com/office/officeart/2018/2/layout/IconVerticalSolidList"/>
    <dgm:cxn modelId="{25ED61C9-4F13-4A80-A983-D4E5837387DD}" type="presParOf" srcId="{17CD3B92-BA4E-46B1-99C6-EAB255DAAF87}" destId="{32B49038-50DE-4CD7-B0F6-F5B57807E1D8}" srcOrd="1" destOrd="0" presId="urn:microsoft.com/office/officeart/2018/2/layout/IconVerticalSolidList"/>
    <dgm:cxn modelId="{093E25EF-3892-4295-AB31-7B50B02FF847}" type="presParOf" srcId="{17CD3B92-BA4E-46B1-99C6-EAB255DAAF87}" destId="{98668856-E521-40A4-BCED-17161F6E8D67}" srcOrd="2" destOrd="0" presId="urn:microsoft.com/office/officeart/2018/2/layout/IconVerticalSolidList"/>
    <dgm:cxn modelId="{91511BF5-3B5D-4782-938D-1504C65EE370}" type="presParOf" srcId="{17CD3B92-BA4E-46B1-99C6-EAB255DAAF87}" destId="{0357DF3A-80DD-4B86-A135-6A1482A7828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5551A5-C419-4E4F-83C1-ED225305656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6C32C71-5521-4DC0-8371-656D743DAF07}">
      <dgm:prSet/>
      <dgm:spPr/>
      <dgm:t>
        <a:bodyPr/>
        <a:lstStyle/>
        <a:p>
          <a:r>
            <a:rPr lang="en-GB"/>
            <a:t>Social media can provide social support and a community for people who may not have that by finding people with similar interests</a:t>
          </a:r>
          <a:endParaRPr lang="en-US"/>
        </a:p>
      </dgm:t>
    </dgm:pt>
    <dgm:pt modelId="{D1C99154-35F3-498D-BA11-8F53DBA8C021}" type="parTrans" cxnId="{DC1F4883-A57F-4CE5-AA91-A2349E082569}">
      <dgm:prSet/>
      <dgm:spPr/>
      <dgm:t>
        <a:bodyPr/>
        <a:lstStyle/>
        <a:p>
          <a:endParaRPr lang="en-US"/>
        </a:p>
      </dgm:t>
    </dgm:pt>
    <dgm:pt modelId="{C73262C3-4B0E-4BFC-833D-3678F69BD144}" type="sibTrans" cxnId="{DC1F4883-A57F-4CE5-AA91-A2349E082569}">
      <dgm:prSet/>
      <dgm:spPr/>
      <dgm:t>
        <a:bodyPr/>
        <a:lstStyle/>
        <a:p>
          <a:endParaRPr lang="en-US"/>
        </a:p>
      </dgm:t>
    </dgm:pt>
    <dgm:pt modelId="{34F7CF0E-BA60-4915-A8F1-A175341418C4}">
      <dgm:prSet/>
      <dgm:spPr/>
      <dgm:t>
        <a:bodyPr/>
        <a:lstStyle/>
        <a:p>
          <a:r>
            <a:rPr lang="en-GB"/>
            <a:t>Social media can amplify your voice allowing you to talk about issues that are important to you</a:t>
          </a:r>
          <a:endParaRPr lang="en-US"/>
        </a:p>
      </dgm:t>
    </dgm:pt>
    <dgm:pt modelId="{62CA598E-3ECC-41B0-8284-A40914B785A5}" type="parTrans" cxnId="{7D7499DE-7DF4-41BA-9C23-05BEB6043A05}">
      <dgm:prSet/>
      <dgm:spPr/>
      <dgm:t>
        <a:bodyPr/>
        <a:lstStyle/>
        <a:p>
          <a:endParaRPr lang="en-US"/>
        </a:p>
      </dgm:t>
    </dgm:pt>
    <dgm:pt modelId="{7A540E6E-8362-4207-B49E-E9A3AB66F030}" type="sibTrans" cxnId="{7D7499DE-7DF4-41BA-9C23-05BEB6043A05}">
      <dgm:prSet/>
      <dgm:spPr/>
      <dgm:t>
        <a:bodyPr/>
        <a:lstStyle/>
        <a:p>
          <a:endParaRPr lang="en-US"/>
        </a:p>
      </dgm:t>
    </dgm:pt>
    <dgm:pt modelId="{1D7FE220-0B35-4F12-8FC3-BE5FF6C6CFAB}">
      <dgm:prSet/>
      <dgm:spPr/>
      <dgm:t>
        <a:bodyPr/>
        <a:lstStyle/>
        <a:p>
          <a:r>
            <a:rPr lang="en-GB"/>
            <a:t>Social media allows you to be creative and express yourself it ways that you may not be able to do in person or may not feel confident enough to do</a:t>
          </a:r>
          <a:endParaRPr lang="en-US"/>
        </a:p>
      </dgm:t>
    </dgm:pt>
    <dgm:pt modelId="{D7C11AE3-B801-4D30-82A4-D799930D16F6}" type="parTrans" cxnId="{134FA526-A828-4F8E-959D-43DE215B46BD}">
      <dgm:prSet/>
      <dgm:spPr/>
      <dgm:t>
        <a:bodyPr/>
        <a:lstStyle/>
        <a:p>
          <a:endParaRPr lang="en-US"/>
        </a:p>
      </dgm:t>
    </dgm:pt>
    <dgm:pt modelId="{C33194F3-BE4F-4394-A42B-5B051A0290FB}" type="sibTrans" cxnId="{134FA526-A828-4F8E-959D-43DE215B46BD}">
      <dgm:prSet/>
      <dgm:spPr/>
      <dgm:t>
        <a:bodyPr/>
        <a:lstStyle/>
        <a:p>
          <a:endParaRPr lang="en-US"/>
        </a:p>
      </dgm:t>
    </dgm:pt>
    <dgm:pt modelId="{545DFEB2-9BA0-4158-BFE6-E1CA84A6112F}">
      <dgm:prSet/>
      <dgm:spPr/>
      <dgm:t>
        <a:bodyPr/>
        <a:lstStyle/>
        <a:p>
          <a:r>
            <a:rPr lang="en-GB"/>
            <a:t>Social media is great for staying connected with all the news and up to date information</a:t>
          </a:r>
          <a:endParaRPr lang="en-US"/>
        </a:p>
      </dgm:t>
    </dgm:pt>
    <dgm:pt modelId="{3DDA0CBD-22CF-43A3-BF1C-7C124EB46543}" type="parTrans" cxnId="{DA886687-C10A-425D-8B75-9936A162C009}">
      <dgm:prSet/>
      <dgm:spPr/>
      <dgm:t>
        <a:bodyPr/>
        <a:lstStyle/>
        <a:p>
          <a:endParaRPr lang="en-US"/>
        </a:p>
      </dgm:t>
    </dgm:pt>
    <dgm:pt modelId="{292C58FC-AE45-4CEF-83AF-9EB4265026DF}" type="sibTrans" cxnId="{DA886687-C10A-425D-8B75-9936A162C009}">
      <dgm:prSet/>
      <dgm:spPr/>
      <dgm:t>
        <a:bodyPr/>
        <a:lstStyle/>
        <a:p>
          <a:endParaRPr lang="en-US"/>
        </a:p>
      </dgm:t>
    </dgm:pt>
    <dgm:pt modelId="{77BB709A-45F8-4E06-ABBC-0B146932947F}" type="pres">
      <dgm:prSet presAssocID="{3E5551A5-C419-4E4F-83C1-ED2253056568}" presName="root" presStyleCnt="0">
        <dgm:presLayoutVars>
          <dgm:dir/>
          <dgm:resizeHandles val="exact"/>
        </dgm:presLayoutVars>
      </dgm:prSet>
      <dgm:spPr/>
    </dgm:pt>
    <dgm:pt modelId="{E7B7D9D7-12C9-4AFD-B2FB-04C578AB3F1A}" type="pres">
      <dgm:prSet presAssocID="{C6C32C71-5521-4DC0-8371-656D743DAF07}" presName="compNode" presStyleCnt="0"/>
      <dgm:spPr/>
    </dgm:pt>
    <dgm:pt modelId="{47EC79AA-32F9-4723-AFC6-B9F67FADA059}" type="pres">
      <dgm:prSet presAssocID="{C6C32C71-5521-4DC0-8371-656D743DAF07}" presName="bgRect" presStyleLbl="bgShp" presStyleIdx="0" presStyleCnt="4"/>
      <dgm:spPr/>
    </dgm:pt>
    <dgm:pt modelId="{6D53C4EF-8BF5-40A2-832F-AE70D61B132A}" type="pres">
      <dgm:prSet presAssocID="{C6C32C71-5521-4DC0-8371-656D743DAF0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C8752A5E-314F-499F-80C1-32156BC79ECC}" type="pres">
      <dgm:prSet presAssocID="{C6C32C71-5521-4DC0-8371-656D743DAF07}" presName="spaceRect" presStyleCnt="0"/>
      <dgm:spPr/>
    </dgm:pt>
    <dgm:pt modelId="{29DB896F-15AD-4FC7-AE8F-ED64DF2E43CD}" type="pres">
      <dgm:prSet presAssocID="{C6C32C71-5521-4DC0-8371-656D743DAF07}" presName="parTx" presStyleLbl="revTx" presStyleIdx="0" presStyleCnt="4">
        <dgm:presLayoutVars>
          <dgm:chMax val="0"/>
          <dgm:chPref val="0"/>
        </dgm:presLayoutVars>
      </dgm:prSet>
      <dgm:spPr/>
    </dgm:pt>
    <dgm:pt modelId="{8579A2B3-E9A5-479C-B9F1-C393C5A17C04}" type="pres">
      <dgm:prSet presAssocID="{C73262C3-4B0E-4BFC-833D-3678F69BD144}" presName="sibTrans" presStyleCnt="0"/>
      <dgm:spPr/>
    </dgm:pt>
    <dgm:pt modelId="{45C89F4A-D22F-4B50-B511-B81105EC1C99}" type="pres">
      <dgm:prSet presAssocID="{34F7CF0E-BA60-4915-A8F1-A175341418C4}" presName="compNode" presStyleCnt="0"/>
      <dgm:spPr/>
    </dgm:pt>
    <dgm:pt modelId="{B2FAAC45-3E82-4B4B-9AD6-779F3BF91C37}" type="pres">
      <dgm:prSet presAssocID="{34F7CF0E-BA60-4915-A8F1-A175341418C4}" presName="bgRect" presStyleLbl="bgShp" presStyleIdx="1" presStyleCnt="4"/>
      <dgm:spPr/>
    </dgm:pt>
    <dgm:pt modelId="{182EB20D-4FBC-45D7-A2F2-965ABA96F3C4}" type="pres">
      <dgm:prSet presAssocID="{34F7CF0E-BA60-4915-A8F1-A175341418C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8FC0615A-9B2C-4212-BE82-4696B8EF504E}" type="pres">
      <dgm:prSet presAssocID="{34F7CF0E-BA60-4915-A8F1-A175341418C4}" presName="spaceRect" presStyleCnt="0"/>
      <dgm:spPr/>
    </dgm:pt>
    <dgm:pt modelId="{A1D9F4DD-8832-43C8-94FD-12E1363608E8}" type="pres">
      <dgm:prSet presAssocID="{34F7CF0E-BA60-4915-A8F1-A175341418C4}" presName="parTx" presStyleLbl="revTx" presStyleIdx="1" presStyleCnt="4">
        <dgm:presLayoutVars>
          <dgm:chMax val="0"/>
          <dgm:chPref val="0"/>
        </dgm:presLayoutVars>
      </dgm:prSet>
      <dgm:spPr/>
    </dgm:pt>
    <dgm:pt modelId="{4E18240E-38C0-4D13-962B-47AE19C3F718}" type="pres">
      <dgm:prSet presAssocID="{7A540E6E-8362-4207-B49E-E9A3AB66F030}" presName="sibTrans" presStyleCnt="0"/>
      <dgm:spPr/>
    </dgm:pt>
    <dgm:pt modelId="{00039A5E-CFC0-4E07-AF2B-B1BB9108B936}" type="pres">
      <dgm:prSet presAssocID="{1D7FE220-0B35-4F12-8FC3-BE5FF6C6CFAB}" presName="compNode" presStyleCnt="0"/>
      <dgm:spPr/>
    </dgm:pt>
    <dgm:pt modelId="{97B1E59B-E468-48C1-B527-750CF0891E7A}" type="pres">
      <dgm:prSet presAssocID="{1D7FE220-0B35-4F12-8FC3-BE5FF6C6CFAB}" presName="bgRect" presStyleLbl="bgShp" presStyleIdx="2" presStyleCnt="4"/>
      <dgm:spPr/>
    </dgm:pt>
    <dgm:pt modelId="{AE2E635C-9CFF-4F33-9D2B-23E2CFA6FEB6}" type="pres">
      <dgm:prSet presAssocID="{1D7FE220-0B35-4F12-8FC3-BE5FF6C6CFA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32A31B32-076A-410D-8CEC-08E0134D6016}" type="pres">
      <dgm:prSet presAssocID="{1D7FE220-0B35-4F12-8FC3-BE5FF6C6CFAB}" presName="spaceRect" presStyleCnt="0"/>
      <dgm:spPr/>
    </dgm:pt>
    <dgm:pt modelId="{DA2B2106-47C6-4FD0-ACDC-4C6861BBE493}" type="pres">
      <dgm:prSet presAssocID="{1D7FE220-0B35-4F12-8FC3-BE5FF6C6CFAB}" presName="parTx" presStyleLbl="revTx" presStyleIdx="2" presStyleCnt="4">
        <dgm:presLayoutVars>
          <dgm:chMax val="0"/>
          <dgm:chPref val="0"/>
        </dgm:presLayoutVars>
      </dgm:prSet>
      <dgm:spPr/>
    </dgm:pt>
    <dgm:pt modelId="{209AECCF-09B6-4E4C-A135-B8E380025EF9}" type="pres">
      <dgm:prSet presAssocID="{C33194F3-BE4F-4394-A42B-5B051A0290FB}" presName="sibTrans" presStyleCnt="0"/>
      <dgm:spPr/>
    </dgm:pt>
    <dgm:pt modelId="{69A34F08-7225-4125-BB45-C25DD98EA058}" type="pres">
      <dgm:prSet presAssocID="{545DFEB2-9BA0-4158-BFE6-E1CA84A6112F}" presName="compNode" presStyleCnt="0"/>
      <dgm:spPr/>
    </dgm:pt>
    <dgm:pt modelId="{B9D7054E-DAAD-4A43-9404-D7FAB41D790A}" type="pres">
      <dgm:prSet presAssocID="{545DFEB2-9BA0-4158-BFE6-E1CA84A6112F}" presName="bgRect" presStyleLbl="bgShp" presStyleIdx="3" presStyleCnt="4"/>
      <dgm:spPr/>
    </dgm:pt>
    <dgm:pt modelId="{61401BAE-0AAE-449A-8116-4BF4471688DC}" type="pres">
      <dgm:prSet presAssocID="{545DFEB2-9BA0-4158-BFE6-E1CA84A6112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art Phone"/>
        </a:ext>
      </dgm:extLst>
    </dgm:pt>
    <dgm:pt modelId="{E49B7C93-2D05-4645-A776-74712313CC9A}" type="pres">
      <dgm:prSet presAssocID="{545DFEB2-9BA0-4158-BFE6-E1CA84A6112F}" presName="spaceRect" presStyleCnt="0"/>
      <dgm:spPr/>
    </dgm:pt>
    <dgm:pt modelId="{E8B50FBD-0035-458F-81B5-5EAAC2334DB3}" type="pres">
      <dgm:prSet presAssocID="{545DFEB2-9BA0-4158-BFE6-E1CA84A6112F}" presName="parTx" presStyleLbl="revTx" presStyleIdx="3" presStyleCnt="4">
        <dgm:presLayoutVars>
          <dgm:chMax val="0"/>
          <dgm:chPref val="0"/>
        </dgm:presLayoutVars>
      </dgm:prSet>
      <dgm:spPr/>
    </dgm:pt>
  </dgm:ptLst>
  <dgm:cxnLst>
    <dgm:cxn modelId="{F65B110A-FBC0-4580-A3DB-ACB7C4AF762A}" type="presOf" srcId="{545DFEB2-9BA0-4158-BFE6-E1CA84A6112F}" destId="{E8B50FBD-0035-458F-81B5-5EAAC2334DB3}" srcOrd="0" destOrd="0" presId="urn:microsoft.com/office/officeart/2018/2/layout/IconVerticalSolidList"/>
    <dgm:cxn modelId="{4F76C618-5ADB-440A-AA40-986CEA1A60BE}" type="presOf" srcId="{1D7FE220-0B35-4F12-8FC3-BE5FF6C6CFAB}" destId="{DA2B2106-47C6-4FD0-ACDC-4C6861BBE493}" srcOrd="0" destOrd="0" presId="urn:microsoft.com/office/officeart/2018/2/layout/IconVerticalSolidList"/>
    <dgm:cxn modelId="{134FA526-A828-4F8E-959D-43DE215B46BD}" srcId="{3E5551A5-C419-4E4F-83C1-ED2253056568}" destId="{1D7FE220-0B35-4F12-8FC3-BE5FF6C6CFAB}" srcOrd="2" destOrd="0" parTransId="{D7C11AE3-B801-4D30-82A4-D799930D16F6}" sibTransId="{C33194F3-BE4F-4394-A42B-5B051A0290FB}"/>
    <dgm:cxn modelId="{67FB5E6C-9D77-4DDF-B0FC-7B0F9757DD74}" type="presOf" srcId="{C6C32C71-5521-4DC0-8371-656D743DAF07}" destId="{29DB896F-15AD-4FC7-AE8F-ED64DF2E43CD}" srcOrd="0" destOrd="0" presId="urn:microsoft.com/office/officeart/2018/2/layout/IconVerticalSolidList"/>
    <dgm:cxn modelId="{F64B7574-79BF-4B92-9D21-187701C0E175}" type="presOf" srcId="{34F7CF0E-BA60-4915-A8F1-A175341418C4}" destId="{A1D9F4DD-8832-43C8-94FD-12E1363608E8}" srcOrd="0" destOrd="0" presId="urn:microsoft.com/office/officeart/2018/2/layout/IconVerticalSolidList"/>
    <dgm:cxn modelId="{DC1F4883-A57F-4CE5-AA91-A2349E082569}" srcId="{3E5551A5-C419-4E4F-83C1-ED2253056568}" destId="{C6C32C71-5521-4DC0-8371-656D743DAF07}" srcOrd="0" destOrd="0" parTransId="{D1C99154-35F3-498D-BA11-8F53DBA8C021}" sibTransId="{C73262C3-4B0E-4BFC-833D-3678F69BD144}"/>
    <dgm:cxn modelId="{DA886687-C10A-425D-8B75-9936A162C009}" srcId="{3E5551A5-C419-4E4F-83C1-ED2253056568}" destId="{545DFEB2-9BA0-4158-BFE6-E1CA84A6112F}" srcOrd="3" destOrd="0" parTransId="{3DDA0CBD-22CF-43A3-BF1C-7C124EB46543}" sibTransId="{292C58FC-AE45-4CEF-83AF-9EB4265026DF}"/>
    <dgm:cxn modelId="{F9CAD5C9-CC92-4E03-8F3C-6FC183F100DE}" type="presOf" srcId="{3E5551A5-C419-4E4F-83C1-ED2253056568}" destId="{77BB709A-45F8-4E06-ABBC-0B146932947F}" srcOrd="0" destOrd="0" presId="urn:microsoft.com/office/officeart/2018/2/layout/IconVerticalSolidList"/>
    <dgm:cxn modelId="{7D7499DE-7DF4-41BA-9C23-05BEB6043A05}" srcId="{3E5551A5-C419-4E4F-83C1-ED2253056568}" destId="{34F7CF0E-BA60-4915-A8F1-A175341418C4}" srcOrd="1" destOrd="0" parTransId="{62CA598E-3ECC-41B0-8284-A40914B785A5}" sibTransId="{7A540E6E-8362-4207-B49E-E9A3AB66F030}"/>
    <dgm:cxn modelId="{6CE288DD-D701-4789-9882-A37DA5B140A4}" type="presParOf" srcId="{77BB709A-45F8-4E06-ABBC-0B146932947F}" destId="{E7B7D9D7-12C9-4AFD-B2FB-04C578AB3F1A}" srcOrd="0" destOrd="0" presId="urn:microsoft.com/office/officeart/2018/2/layout/IconVerticalSolidList"/>
    <dgm:cxn modelId="{942A8D6D-7379-432C-939F-3B0794528AA3}" type="presParOf" srcId="{E7B7D9D7-12C9-4AFD-B2FB-04C578AB3F1A}" destId="{47EC79AA-32F9-4723-AFC6-B9F67FADA059}" srcOrd="0" destOrd="0" presId="urn:microsoft.com/office/officeart/2018/2/layout/IconVerticalSolidList"/>
    <dgm:cxn modelId="{99075471-16AB-422C-8F20-EF909714E2AB}" type="presParOf" srcId="{E7B7D9D7-12C9-4AFD-B2FB-04C578AB3F1A}" destId="{6D53C4EF-8BF5-40A2-832F-AE70D61B132A}" srcOrd="1" destOrd="0" presId="urn:microsoft.com/office/officeart/2018/2/layout/IconVerticalSolidList"/>
    <dgm:cxn modelId="{D4B5B8C5-9E3B-481B-839D-7EBB092833A7}" type="presParOf" srcId="{E7B7D9D7-12C9-4AFD-B2FB-04C578AB3F1A}" destId="{C8752A5E-314F-499F-80C1-32156BC79ECC}" srcOrd="2" destOrd="0" presId="urn:microsoft.com/office/officeart/2018/2/layout/IconVerticalSolidList"/>
    <dgm:cxn modelId="{A392F857-1EB7-4613-9E81-FC5DCD23AFBB}" type="presParOf" srcId="{E7B7D9D7-12C9-4AFD-B2FB-04C578AB3F1A}" destId="{29DB896F-15AD-4FC7-AE8F-ED64DF2E43CD}" srcOrd="3" destOrd="0" presId="urn:microsoft.com/office/officeart/2018/2/layout/IconVerticalSolidList"/>
    <dgm:cxn modelId="{DE72A191-4C73-4229-BCBF-BEB207A82ED3}" type="presParOf" srcId="{77BB709A-45F8-4E06-ABBC-0B146932947F}" destId="{8579A2B3-E9A5-479C-B9F1-C393C5A17C04}" srcOrd="1" destOrd="0" presId="urn:microsoft.com/office/officeart/2018/2/layout/IconVerticalSolidList"/>
    <dgm:cxn modelId="{9C086377-EFED-44CC-83FD-AE49CC71246A}" type="presParOf" srcId="{77BB709A-45F8-4E06-ABBC-0B146932947F}" destId="{45C89F4A-D22F-4B50-B511-B81105EC1C99}" srcOrd="2" destOrd="0" presId="urn:microsoft.com/office/officeart/2018/2/layout/IconVerticalSolidList"/>
    <dgm:cxn modelId="{772BE13D-EBF9-467E-A383-43743D798639}" type="presParOf" srcId="{45C89F4A-D22F-4B50-B511-B81105EC1C99}" destId="{B2FAAC45-3E82-4B4B-9AD6-779F3BF91C37}" srcOrd="0" destOrd="0" presId="urn:microsoft.com/office/officeart/2018/2/layout/IconVerticalSolidList"/>
    <dgm:cxn modelId="{09922DC3-3BC5-4446-A8E6-3014E58F6C05}" type="presParOf" srcId="{45C89F4A-D22F-4B50-B511-B81105EC1C99}" destId="{182EB20D-4FBC-45D7-A2F2-965ABA96F3C4}" srcOrd="1" destOrd="0" presId="urn:microsoft.com/office/officeart/2018/2/layout/IconVerticalSolidList"/>
    <dgm:cxn modelId="{B91679CE-6708-4076-B5E8-24A985B3042E}" type="presParOf" srcId="{45C89F4A-D22F-4B50-B511-B81105EC1C99}" destId="{8FC0615A-9B2C-4212-BE82-4696B8EF504E}" srcOrd="2" destOrd="0" presId="urn:microsoft.com/office/officeart/2018/2/layout/IconVerticalSolidList"/>
    <dgm:cxn modelId="{50103367-7766-45FE-B033-B6AA8DD4D36A}" type="presParOf" srcId="{45C89F4A-D22F-4B50-B511-B81105EC1C99}" destId="{A1D9F4DD-8832-43C8-94FD-12E1363608E8}" srcOrd="3" destOrd="0" presId="urn:microsoft.com/office/officeart/2018/2/layout/IconVerticalSolidList"/>
    <dgm:cxn modelId="{C1870597-5BF0-4A2A-9201-786A8D6DD1F9}" type="presParOf" srcId="{77BB709A-45F8-4E06-ABBC-0B146932947F}" destId="{4E18240E-38C0-4D13-962B-47AE19C3F718}" srcOrd="3" destOrd="0" presId="urn:microsoft.com/office/officeart/2018/2/layout/IconVerticalSolidList"/>
    <dgm:cxn modelId="{79E1FB9C-2D5D-4601-8D68-FB4532FC6650}" type="presParOf" srcId="{77BB709A-45F8-4E06-ABBC-0B146932947F}" destId="{00039A5E-CFC0-4E07-AF2B-B1BB9108B936}" srcOrd="4" destOrd="0" presId="urn:microsoft.com/office/officeart/2018/2/layout/IconVerticalSolidList"/>
    <dgm:cxn modelId="{E95AC26B-E0B4-4528-B123-16439E52D451}" type="presParOf" srcId="{00039A5E-CFC0-4E07-AF2B-B1BB9108B936}" destId="{97B1E59B-E468-48C1-B527-750CF0891E7A}" srcOrd="0" destOrd="0" presId="urn:microsoft.com/office/officeart/2018/2/layout/IconVerticalSolidList"/>
    <dgm:cxn modelId="{40EC1FDA-520D-4B5B-B044-08163470AC00}" type="presParOf" srcId="{00039A5E-CFC0-4E07-AF2B-B1BB9108B936}" destId="{AE2E635C-9CFF-4F33-9D2B-23E2CFA6FEB6}" srcOrd="1" destOrd="0" presId="urn:microsoft.com/office/officeart/2018/2/layout/IconVerticalSolidList"/>
    <dgm:cxn modelId="{847C73CF-D104-4014-9071-81F26D8AF31C}" type="presParOf" srcId="{00039A5E-CFC0-4E07-AF2B-B1BB9108B936}" destId="{32A31B32-076A-410D-8CEC-08E0134D6016}" srcOrd="2" destOrd="0" presId="urn:microsoft.com/office/officeart/2018/2/layout/IconVerticalSolidList"/>
    <dgm:cxn modelId="{B0CA5E02-1D84-4A5B-8B86-94DA13D7C9BC}" type="presParOf" srcId="{00039A5E-CFC0-4E07-AF2B-B1BB9108B936}" destId="{DA2B2106-47C6-4FD0-ACDC-4C6861BBE493}" srcOrd="3" destOrd="0" presId="urn:microsoft.com/office/officeart/2018/2/layout/IconVerticalSolidList"/>
    <dgm:cxn modelId="{5F3AA34D-40A8-4072-81F2-54C68EB26237}" type="presParOf" srcId="{77BB709A-45F8-4E06-ABBC-0B146932947F}" destId="{209AECCF-09B6-4E4C-A135-B8E380025EF9}" srcOrd="5" destOrd="0" presId="urn:microsoft.com/office/officeart/2018/2/layout/IconVerticalSolidList"/>
    <dgm:cxn modelId="{B81A282F-6B7C-464C-8E95-2CC0FFEE531E}" type="presParOf" srcId="{77BB709A-45F8-4E06-ABBC-0B146932947F}" destId="{69A34F08-7225-4125-BB45-C25DD98EA058}" srcOrd="6" destOrd="0" presId="urn:microsoft.com/office/officeart/2018/2/layout/IconVerticalSolidList"/>
    <dgm:cxn modelId="{4BE0409D-B1CC-4271-96A9-1F71629FDA32}" type="presParOf" srcId="{69A34F08-7225-4125-BB45-C25DD98EA058}" destId="{B9D7054E-DAAD-4A43-9404-D7FAB41D790A}" srcOrd="0" destOrd="0" presId="urn:microsoft.com/office/officeart/2018/2/layout/IconVerticalSolidList"/>
    <dgm:cxn modelId="{6DD9E04E-08E1-4473-8679-6A41D552C2AE}" type="presParOf" srcId="{69A34F08-7225-4125-BB45-C25DD98EA058}" destId="{61401BAE-0AAE-449A-8116-4BF4471688DC}" srcOrd="1" destOrd="0" presId="urn:microsoft.com/office/officeart/2018/2/layout/IconVerticalSolidList"/>
    <dgm:cxn modelId="{0DEC4F0F-82AB-4468-8046-884E9D92965E}" type="presParOf" srcId="{69A34F08-7225-4125-BB45-C25DD98EA058}" destId="{E49B7C93-2D05-4645-A776-74712313CC9A}" srcOrd="2" destOrd="0" presId="urn:microsoft.com/office/officeart/2018/2/layout/IconVerticalSolidList"/>
    <dgm:cxn modelId="{189EB25B-8D38-4B3F-BFFF-028B32730ED1}" type="presParOf" srcId="{69A34F08-7225-4125-BB45-C25DD98EA058}" destId="{E8B50FBD-0035-458F-81B5-5EAAC2334DB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C6844A-7D4F-4C91-8A4D-5013C46F9A5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54F3254-5BA3-4BC4-81FC-A2E7FF3B7459}">
      <dgm:prSet custT="1"/>
      <dgm:spPr/>
      <dgm:t>
        <a:bodyPr/>
        <a:lstStyle/>
        <a:p>
          <a:r>
            <a:rPr lang="en-GB" sz="3200" dirty="0"/>
            <a:t>Turn off your personal phone during work, as well as during school lessons and during meals </a:t>
          </a:r>
          <a:endParaRPr lang="en-US" sz="3200" dirty="0"/>
        </a:p>
      </dgm:t>
    </dgm:pt>
    <dgm:pt modelId="{9D210B6F-EC82-435F-ADE9-777606A9CAF4}" type="parTrans" cxnId="{CF47EE2F-DF20-49C3-8CB7-9D78E5A90733}">
      <dgm:prSet/>
      <dgm:spPr/>
      <dgm:t>
        <a:bodyPr/>
        <a:lstStyle/>
        <a:p>
          <a:endParaRPr lang="en-US"/>
        </a:p>
      </dgm:t>
    </dgm:pt>
    <dgm:pt modelId="{28B87167-26D7-4A85-8B09-010C31DD5C4C}" type="sibTrans" cxnId="{CF47EE2F-DF20-49C3-8CB7-9D78E5A90733}">
      <dgm:prSet/>
      <dgm:spPr/>
      <dgm:t>
        <a:bodyPr/>
        <a:lstStyle/>
        <a:p>
          <a:endParaRPr lang="en-US"/>
        </a:p>
      </dgm:t>
    </dgm:pt>
    <dgm:pt modelId="{87F1891F-732A-4969-9311-07842736E13F}">
      <dgm:prSet custT="1"/>
      <dgm:spPr/>
      <dgm:t>
        <a:bodyPr/>
        <a:lstStyle/>
        <a:p>
          <a:r>
            <a:rPr lang="en-GB" sz="3200" dirty="0"/>
            <a:t>Set aside a certain amount of time dedicated to social media per day</a:t>
          </a:r>
          <a:endParaRPr lang="en-US" sz="3200" dirty="0"/>
        </a:p>
      </dgm:t>
    </dgm:pt>
    <dgm:pt modelId="{D68ED162-AB98-4B67-9D81-5DBDA2853997}" type="parTrans" cxnId="{D39A2FC9-DA19-4283-904E-05CD21FE00A9}">
      <dgm:prSet/>
      <dgm:spPr/>
      <dgm:t>
        <a:bodyPr/>
        <a:lstStyle/>
        <a:p>
          <a:endParaRPr lang="en-US"/>
        </a:p>
      </dgm:t>
    </dgm:pt>
    <dgm:pt modelId="{31F8BCD3-02CA-4EE4-BDA3-6909A5D53A81}" type="sibTrans" cxnId="{D39A2FC9-DA19-4283-904E-05CD21FE00A9}">
      <dgm:prSet/>
      <dgm:spPr/>
      <dgm:t>
        <a:bodyPr/>
        <a:lstStyle/>
        <a:p>
          <a:endParaRPr lang="en-US"/>
        </a:p>
      </dgm:t>
    </dgm:pt>
    <dgm:pt modelId="{21EC2A55-AD9F-411B-BC9B-EA5277DA2FE2}">
      <dgm:prSet custT="1"/>
      <dgm:spPr/>
      <dgm:t>
        <a:bodyPr/>
        <a:lstStyle/>
        <a:p>
          <a:r>
            <a:rPr lang="en-GB" sz="3200" dirty="0"/>
            <a:t>Take up a new hobby that’s not technology-related. This could include sports, art, cooking and many more</a:t>
          </a:r>
          <a:endParaRPr lang="en-US" sz="3200" dirty="0"/>
        </a:p>
      </dgm:t>
    </dgm:pt>
    <dgm:pt modelId="{A822AF10-7344-45D9-B1A2-F51D7599C5BD}" type="parTrans" cxnId="{84F9BF8F-D67C-4160-AFED-80B0F308CDE6}">
      <dgm:prSet/>
      <dgm:spPr/>
      <dgm:t>
        <a:bodyPr/>
        <a:lstStyle/>
        <a:p>
          <a:endParaRPr lang="en-US"/>
        </a:p>
      </dgm:t>
    </dgm:pt>
    <dgm:pt modelId="{A3E10B4C-A89D-4A47-BA34-A27FCC750782}" type="sibTrans" cxnId="{84F9BF8F-D67C-4160-AFED-80B0F308CDE6}">
      <dgm:prSet/>
      <dgm:spPr/>
      <dgm:t>
        <a:bodyPr/>
        <a:lstStyle/>
        <a:p>
          <a:endParaRPr lang="en-US"/>
        </a:p>
      </dgm:t>
    </dgm:pt>
    <dgm:pt modelId="{C798858E-FCE9-46F7-BA72-00479BAC3CA9}">
      <dgm:prSet custT="1"/>
      <dgm:spPr/>
      <dgm:t>
        <a:bodyPr/>
        <a:lstStyle/>
        <a:p>
          <a:r>
            <a:rPr lang="en-GB" sz="3200" dirty="0"/>
            <a:t>Try and see your friends and family in person as much as possible instead of using social media to communicate with them</a:t>
          </a:r>
          <a:endParaRPr lang="en-US" sz="3200" dirty="0"/>
        </a:p>
      </dgm:t>
    </dgm:pt>
    <dgm:pt modelId="{25B62085-C24B-48D1-BB2D-8EEC91FDD8AB}" type="parTrans" cxnId="{7DA952E0-2F13-4CAA-AD0E-2743F370833B}">
      <dgm:prSet/>
      <dgm:spPr/>
      <dgm:t>
        <a:bodyPr/>
        <a:lstStyle/>
        <a:p>
          <a:endParaRPr lang="en-US"/>
        </a:p>
      </dgm:t>
    </dgm:pt>
    <dgm:pt modelId="{D4045D56-FA63-45E2-8D93-E684E1962F1D}" type="sibTrans" cxnId="{7DA952E0-2F13-4CAA-AD0E-2743F370833B}">
      <dgm:prSet/>
      <dgm:spPr/>
      <dgm:t>
        <a:bodyPr/>
        <a:lstStyle/>
        <a:p>
          <a:endParaRPr lang="en-US"/>
        </a:p>
      </dgm:t>
    </dgm:pt>
    <dgm:pt modelId="{35F7197A-7169-407B-8792-70CDF7461866}" type="pres">
      <dgm:prSet presAssocID="{10C6844A-7D4F-4C91-8A4D-5013C46F9A59}" presName="root" presStyleCnt="0">
        <dgm:presLayoutVars>
          <dgm:dir/>
          <dgm:resizeHandles val="exact"/>
        </dgm:presLayoutVars>
      </dgm:prSet>
      <dgm:spPr/>
    </dgm:pt>
    <dgm:pt modelId="{A44CE2F9-0C38-4D74-B3FB-7DBBE5276F3F}" type="pres">
      <dgm:prSet presAssocID="{654F3254-5BA3-4BC4-81FC-A2E7FF3B7459}" presName="compNode" presStyleCnt="0"/>
      <dgm:spPr/>
    </dgm:pt>
    <dgm:pt modelId="{776CEF33-4BA9-4091-9883-FAE625D5B609}" type="pres">
      <dgm:prSet presAssocID="{654F3254-5BA3-4BC4-81FC-A2E7FF3B7459}" presName="bgRect" presStyleLbl="bgShp" presStyleIdx="0" presStyleCnt="4"/>
      <dgm:spPr/>
    </dgm:pt>
    <dgm:pt modelId="{44C5D446-7354-4CB3-B192-12A0D32EB5FE}" type="pres">
      <dgm:prSet presAssocID="{654F3254-5BA3-4BC4-81FC-A2E7FF3B745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ute Ringer"/>
        </a:ext>
      </dgm:extLst>
    </dgm:pt>
    <dgm:pt modelId="{D16B21DE-BE65-4CC4-8405-0B325FE2E0DE}" type="pres">
      <dgm:prSet presAssocID="{654F3254-5BA3-4BC4-81FC-A2E7FF3B7459}" presName="spaceRect" presStyleCnt="0"/>
      <dgm:spPr/>
    </dgm:pt>
    <dgm:pt modelId="{5CBB3A61-DFA4-4AA8-ADBE-6B5A0ABAA301}" type="pres">
      <dgm:prSet presAssocID="{654F3254-5BA3-4BC4-81FC-A2E7FF3B7459}" presName="parTx" presStyleLbl="revTx" presStyleIdx="0" presStyleCnt="4" custScaleY="142667">
        <dgm:presLayoutVars>
          <dgm:chMax val="0"/>
          <dgm:chPref val="0"/>
        </dgm:presLayoutVars>
      </dgm:prSet>
      <dgm:spPr/>
    </dgm:pt>
    <dgm:pt modelId="{3E8E1E84-C1F3-43D1-B9D5-DE175991C817}" type="pres">
      <dgm:prSet presAssocID="{28B87167-26D7-4A85-8B09-010C31DD5C4C}" presName="sibTrans" presStyleCnt="0"/>
      <dgm:spPr/>
    </dgm:pt>
    <dgm:pt modelId="{276EEB1B-9527-4C9F-9A84-303E53F5FA39}" type="pres">
      <dgm:prSet presAssocID="{87F1891F-732A-4969-9311-07842736E13F}" presName="compNode" presStyleCnt="0"/>
      <dgm:spPr/>
    </dgm:pt>
    <dgm:pt modelId="{76B5CE6E-EDF1-4A7D-9D89-3753B0CBBADC}" type="pres">
      <dgm:prSet presAssocID="{87F1891F-732A-4969-9311-07842736E13F}" presName="bgRect" presStyleLbl="bgShp" presStyleIdx="1" presStyleCnt="4"/>
      <dgm:spPr/>
    </dgm:pt>
    <dgm:pt modelId="{92A3F8DD-B409-46B2-8D20-14B8FE6E2B14}" type="pres">
      <dgm:prSet presAssocID="{87F1891F-732A-4969-9311-07842736E13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9818DF40-BCC8-40A1-92D3-9376C7328C62}" type="pres">
      <dgm:prSet presAssocID="{87F1891F-732A-4969-9311-07842736E13F}" presName="spaceRect" presStyleCnt="0"/>
      <dgm:spPr/>
    </dgm:pt>
    <dgm:pt modelId="{9890268D-690E-481D-B246-17C200B6763B}" type="pres">
      <dgm:prSet presAssocID="{87F1891F-732A-4969-9311-07842736E13F}" presName="parTx" presStyleLbl="revTx" presStyleIdx="1" presStyleCnt="4">
        <dgm:presLayoutVars>
          <dgm:chMax val="0"/>
          <dgm:chPref val="0"/>
        </dgm:presLayoutVars>
      </dgm:prSet>
      <dgm:spPr/>
    </dgm:pt>
    <dgm:pt modelId="{E3C2595C-DBD9-49A8-A168-229D0BF07074}" type="pres">
      <dgm:prSet presAssocID="{31F8BCD3-02CA-4EE4-BDA3-6909A5D53A81}" presName="sibTrans" presStyleCnt="0"/>
      <dgm:spPr/>
    </dgm:pt>
    <dgm:pt modelId="{AAE5A415-8486-408E-930A-80F3405F7C22}" type="pres">
      <dgm:prSet presAssocID="{21EC2A55-AD9F-411B-BC9B-EA5277DA2FE2}" presName="compNode" presStyleCnt="0"/>
      <dgm:spPr/>
    </dgm:pt>
    <dgm:pt modelId="{B331E27A-E6C3-47E6-B936-A090FEDD28CF}" type="pres">
      <dgm:prSet presAssocID="{21EC2A55-AD9F-411B-BC9B-EA5277DA2FE2}" presName="bgRect" presStyleLbl="bgShp" presStyleIdx="2" presStyleCnt="4"/>
      <dgm:spPr/>
    </dgm:pt>
    <dgm:pt modelId="{FB017572-449E-4FC6-A49C-B2BE33A941EB}" type="pres">
      <dgm:prSet presAssocID="{21EC2A55-AD9F-411B-BC9B-EA5277DA2FE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ateboard"/>
        </a:ext>
      </dgm:extLst>
    </dgm:pt>
    <dgm:pt modelId="{365CE2F6-9ED2-4863-B66E-8A9D3524E935}" type="pres">
      <dgm:prSet presAssocID="{21EC2A55-AD9F-411B-BC9B-EA5277DA2FE2}" presName="spaceRect" presStyleCnt="0"/>
      <dgm:spPr/>
    </dgm:pt>
    <dgm:pt modelId="{B90694A4-C361-4A3B-A6A7-F585CE98E7BB}" type="pres">
      <dgm:prSet presAssocID="{21EC2A55-AD9F-411B-BC9B-EA5277DA2FE2}" presName="parTx" presStyleLbl="revTx" presStyleIdx="2" presStyleCnt="4">
        <dgm:presLayoutVars>
          <dgm:chMax val="0"/>
          <dgm:chPref val="0"/>
        </dgm:presLayoutVars>
      </dgm:prSet>
      <dgm:spPr/>
    </dgm:pt>
    <dgm:pt modelId="{94FEC950-44AC-44E1-9D4C-C4E7BF6202B0}" type="pres">
      <dgm:prSet presAssocID="{A3E10B4C-A89D-4A47-BA34-A27FCC750782}" presName="sibTrans" presStyleCnt="0"/>
      <dgm:spPr/>
    </dgm:pt>
    <dgm:pt modelId="{898B5076-B90E-47C4-A046-0B7FE049F120}" type="pres">
      <dgm:prSet presAssocID="{C798858E-FCE9-46F7-BA72-00479BAC3CA9}" presName="compNode" presStyleCnt="0"/>
      <dgm:spPr/>
    </dgm:pt>
    <dgm:pt modelId="{73037161-3DB4-4EEB-A9B4-D060CADC4ECD}" type="pres">
      <dgm:prSet presAssocID="{C798858E-FCE9-46F7-BA72-00479BAC3CA9}" presName="bgRect" presStyleLbl="bgShp" presStyleIdx="3" presStyleCnt="4"/>
      <dgm:spPr/>
    </dgm:pt>
    <dgm:pt modelId="{F2CC31B4-2D09-4DEC-8DF7-E77B2EECC052}" type="pres">
      <dgm:prSet presAssocID="{C798858E-FCE9-46F7-BA72-00479BAC3CA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nections"/>
        </a:ext>
      </dgm:extLst>
    </dgm:pt>
    <dgm:pt modelId="{BA4133A5-1947-497D-A243-AE45AC088351}" type="pres">
      <dgm:prSet presAssocID="{C798858E-FCE9-46F7-BA72-00479BAC3CA9}" presName="spaceRect" presStyleCnt="0"/>
      <dgm:spPr/>
    </dgm:pt>
    <dgm:pt modelId="{EAECD987-92CB-4D91-9740-78C2C86542F6}" type="pres">
      <dgm:prSet presAssocID="{C798858E-FCE9-46F7-BA72-00479BAC3CA9}" presName="parTx" presStyleLbl="revTx" presStyleIdx="3" presStyleCnt="4">
        <dgm:presLayoutVars>
          <dgm:chMax val="0"/>
          <dgm:chPref val="0"/>
        </dgm:presLayoutVars>
      </dgm:prSet>
      <dgm:spPr/>
    </dgm:pt>
  </dgm:ptLst>
  <dgm:cxnLst>
    <dgm:cxn modelId="{CF47EE2F-DF20-49C3-8CB7-9D78E5A90733}" srcId="{10C6844A-7D4F-4C91-8A4D-5013C46F9A59}" destId="{654F3254-5BA3-4BC4-81FC-A2E7FF3B7459}" srcOrd="0" destOrd="0" parTransId="{9D210B6F-EC82-435F-ADE9-777606A9CAF4}" sibTransId="{28B87167-26D7-4A85-8B09-010C31DD5C4C}"/>
    <dgm:cxn modelId="{E4C25A84-4590-44CD-8B04-54C66F11FD63}" type="presOf" srcId="{10C6844A-7D4F-4C91-8A4D-5013C46F9A59}" destId="{35F7197A-7169-407B-8792-70CDF7461866}" srcOrd="0" destOrd="0" presId="urn:microsoft.com/office/officeart/2018/2/layout/IconVerticalSolidList"/>
    <dgm:cxn modelId="{84F9BF8F-D67C-4160-AFED-80B0F308CDE6}" srcId="{10C6844A-7D4F-4C91-8A4D-5013C46F9A59}" destId="{21EC2A55-AD9F-411B-BC9B-EA5277DA2FE2}" srcOrd="2" destOrd="0" parTransId="{A822AF10-7344-45D9-B1A2-F51D7599C5BD}" sibTransId="{A3E10B4C-A89D-4A47-BA34-A27FCC750782}"/>
    <dgm:cxn modelId="{D39A2FC9-DA19-4283-904E-05CD21FE00A9}" srcId="{10C6844A-7D4F-4C91-8A4D-5013C46F9A59}" destId="{87F1891F-732A-4969-9311-07842736E13F}" srcOrd="1" destOrd="0" parTransId="{D68ED162-AB98-4B67-9D81-5DBDA2853997}" sibTransId="{31F8BCD3-02CA-4EE4-BDA3-6909A5D53A81}"/>
    <dgm:cxn modelId="{24F941CD-CC45-4100-A465-2337884CA6A1}" type="presOf" srcId="{21EC2A55-AD9F-411B-BC9B-EA5277DA2FE2}" destId="{B90694A4-C361-4A3B-A6A7-F585CE98E7BB}" srcOrd="0" destOrd="0" presId="urn:microsoft.com/office/officeart/2018/2/layout/IconVerticalSolidList"/>
    <dgm:cxn modelId="{B2D0D6D2-1F2C-4B3E-BC74-A375F98124A3}" type="presOf" srcId="{C798858E-FCE9-46F7-BA72-00479BAC3CA9}" destId="{EAECD987-92CB-4D91-9740-78C2C86542F6}" srcOrd="0" destOrd="0" presId="urn:microsoft.com/office/officeart/2018/2/layout/IconVerticalSolidList"/>
    <dgm:cxn modelId="{7FEE5ADD-7FD4-4EEB-A43D-D67D61423469}" type="presOf" srcId="{654F3254-5BA3-4BC4-81FC-A2E7FF3B7459}" destId="{5CBB3A61-DFA4-4AA8-ADBE-6B5A0ABAA301}" srcOrd="0" destOrd="0" presId="urn:microsoft.com/office/officeart/2018/2/layout/IconVerticalSolidList"/>
    <dgm:cxn modelId="{7DA952E0-2F13-4CAA-AD0E-2743F370833B}" srcId="{10C6844A-7D4F-4C91-8A4D-5013C46F9A59}" destId="{C798858E-FCE9-46F7-BA72-00479BAC3CA9}" srcOrd="3" destOrd="0" parTransId="{25B62085-C24B-48D1-BB2D-8EEC91FDD8AB}" sibTransId="{D4045D56-FA63-45E2-8D93-E684E1962F1D}"/>
    <dgm:cxn modelId="{24001DE3-9CC6-4B06-B237-49C845BC87AA}" type="presOf" srcId="{87F1891F-732A-4969-9311-07842736E13F}" destId="{9890268D-690E-481D-B246-17C200B6763B}" srcOrd="0" destOrd="0" presId="urn:microsoft.com/office/officeart/2018/2/layout/IconVerticalSolidList"/>
    <dgm:cxn modelId="{A4198685-76F5-443A-B581-0C14170DE2BE}" type="presParOf" srcId="{35F7197A-7169-407B-8792-70CDF7461866}" destId="{A44CE2F9-0C38-4D74-B3FB-7DBBE5276F3F}" srcOrd="0" destOrd="0" presId="urn:microsoft.com/office/officeart/2018/2/layout/IconVerticalSolidList"/>
    <dgm:cxn modelId="{E1C20BED-161E-4175-BBC2-4D605ED349E2}" type="presParOf" srcId="{A44CE2F9-0C38-4D74-B3FB-7DBBE5276F3F}" destId="{776CEF33-4BA9-4091-9883-FAE625D5B609}" srcOrd="0" destOrd="0" presId="urn:microsoft.com/office/officeart/2018/2/layout/IconVerticalSolidList"/>
    <dgm:cxn modelId="{D0A7523D-DD1B-475F-A19F-37ED32419F80}" type="presParOf" srcId="{A44CE2F9-0C38-4D74-B3FB-7DBBE5276F3F}" destId="{44C5D446-7354-4CB3-B192-12A0D32EB5FE}" srcOrd="1" destOrd="0" presId="urn:microsoft.com/office/officeart/2018/2/layout/IconVerticalSolidList"/>
    <dgm:cxn modelId="{763F85EB-AB2B-4A5C-9E53-B9E4688FC6C3}" type="presParOf" srcId="{A44CE2F9-0C38-4D74-B3FB-7DBBE5276F3F}" destId="{D16B21DE-BE65-4CC4-8405-0B325FE2E0DE}" srcOrd="2" destOrd="0" presId="urn:microsoft.com/office/officeart/2018/2/layout/IconVerticalSolidList"/>
    <dgm:cxn modelId="{E258EA31-E5AF-410B-B34E-CF93973F0D3B}" type="presParOf" srcId="{A44CE2F9-0C38-4D74-B3FB-7DBBE5276F3F}" destId="{5CBB3A61-DFA4-4AA8-ADBE-6B5A0ABAA301}" srcOrd="3" destOrd="0" presId="urn:microsoft.com/office/officeart/2018/2/layout/IconVerticalSolidList"/>
    <dgm:cxn modelId="{0C85B477-D42F-4301-8A7D-F9A7F44EE35D}" type="presParOf" srcId="{35F7197A-7169-407B-8792-70CDF7461866}" destId="{3E8E1E84-C1F3-43D1-B9D5-DE175991C817}" srcOrd="1" destOrd="0" presId="urn:microsoft.com/office/officeart/2018/2/layout/IconVerticalSolidList"/>
    <dgm:cxn modelId="{A9D6F623-4BCC-4812-9970-E4695F52BA1A}" type="presParOf" srcId="{35F7197A-7169-407B-8792-70CDF7461866}" destId="{276EEB1B-9527-4C9F-9A84-303E53F5FA39}" srcOrd="2" destOrd="0" presId="urn:microsoft.com/office/officeart/2018/2/layout/IconVerticalSolidList"/>
    <dgm:cxn modelId="{989CF8EC-2FDA-4226-A772-A99C6FF11AF8}" type="presParOf" srcId="{276EEB1B-9527-4C9F-9A84-303E53F5FA39}" destId="{76B5CE6E-EDF1-4A7D-9D89-3753B0CBBADC}" srcOrd="0" destOrd="0" presId="urn:microsoft.com/office/officeart/2018/2/layout/IconVerticalSolidList"/>
    <dgm:cxn modelId="{1AB5181B-1C99-4291-9652-6FC980884E2B}" type="presParOf" srcId="{276EEB1B-9527-4C9F-9A84-303E53F5FA39}" destId="{92A3F8DD-B409-46B2-8D20-14B8FE6E2B14}" srcOrd="1" destOrd="0" presId="urn:microsoft.com/office/officeart/2018/2/layout/IconVerticalSolidList"/>
    <dgm:cxn modelId="{EE2372D7-115F-4867-9D27-C1DBF9C52EEE}" type="presParOf" srcId="{276EEB1B-9527-4C9F-9A84-303E53F5FA39}" destId="{9818DF40-BCC8-40A1-92D3-9376C7328C62}" srcOrd="2" destOrd="0" presId="urn:microsoft.com/office/officeart/2018/2/layout/IconVerticalSolidList"/>
    <dgm:cxn modelId="{D30A9385-0F88-4B0F-9840-6E2887DE49E9}" type="presParOf" srcId="{276EEB1B-9527-4C9F-9A84-303E53F5FA39}" destId="{9890268D-690E-481D-B246-17C200B6763B}" srcOrd="3" destOrd="0" presId="urn:microsoft.com/office/officeart/2018/2/layout/IconVerticalSolidList"/>
    <dgm:cxn modelId="{6C5A43EA-981B-41FA-B54B-89D5B1C42569}" type="presParOf" srcId="{35F7197A-7169-407B-8792-70CDF7461866}" destId="{E3C2595C-DBD9-49A8-A168-229D0BF07074}" srcOrd="3" destOrd="0" presId="urn:microsoft.com/office/officeart/2018/2/layout/IconVerticalSolidList"/>
    <dgm:cxn modelId="{082CA34F-A4BA-459E-B7BB-369F590E12A5}" type="presParOf" srcId="{35F7197A-7169-407B-8792-70CDF7461866}" destId="{AAE5A415-8486-408E-930A-80F3405F7C22}" srcOrd="4" destOrd="0" presId="urn:microsoft.com/office/officeart/2018/2/layout/IconVerticalSolidList"/>
    <dgm:cxn modelId="{7F107296-22ED-4C72-8390-1918590649F5}" type="presParOf" srcId="{AAE5A415-8486-408E-930A-80F3405F7C22}" destId="{B331E27A-E6C3-47E6-B936-A090FEDD28CF}" srcOrd="0" destOrd="0" presId="urn:microsoft.com/office/officeart/2018/2/layout/IconVerticalSolidList"/>
    <dgm:cxn modelId="{7570D532-0837-45C7-B8F4-FE33B895CA98}" type="presParOf" srcId="{AAE5A415-8486-408E-930A-80F3405F7C22}" destId="{FB017572-449E-4FC6-A49C-B2BE33A941EB}" srcOrd="1" destOrd="0" presId="urn:microsoft.com/office/officeart/2018/2/layout/IconVerticalSolidList"/>
    <dgm:cxn modelId="{BA0E5B57-735D-4624-8F48-428E4E729F3C}" type="presParOf" srcId="{AAE5A415-8486-408E-930A-80F3405F7C22}" destId="{365CE2F6-9ED2-4863-B66E-8A9D3524E935}" srcOrd="2" destOrd="0" presId="urn:microsoft.com/office/officeart/2018/2/layout/IconVerticalSolidList"/>
    <dgm:cxn modelId="{CC8DCD53-B36A-4887-8A9B-0F71206788C5}" type="presParOf" srcId="{AAE5A415-8486-408E-930A-80F3405F7C22}" destId="{B90694A4-C361-4A3B-A6A7-F585CE98E7BB}" srcOrd="3" destOrd="0" presId="urn:microsoft.com/office/officeart/2018/2/layout/IconVerticalSolidList"/>
    <dgm:cxn modelId="{4B52264F-EBED-4C08-B6EC-70301950055C}" type="presParOf" srcId="{35F7197A-7169-407B-8792-70CDF7461866}" destId="{94FEC950-44AC-44E1-9D4C-C4E7BF6202B0}" srcOrd="5" destOrd="0" presId="urn:microsoft.com/office/officeart/2018/2/layout/IconVerticalSolidList"/>
    <dgm:cxn modelId="{758CDB5A-F2B6-4EB8-BAE9-38F63004F37C}" type="presParOf" srcId="{35F7197A-7169-407B-8792-70CDF7461866}" destId="{898B5076-B90E-47C4-A046-0B7FE049F120}" srcOrd="6" destOrd="0" presId="urn:microsoft.com/office/officeart/2018/2/layout/IconVerticalSolidList"/>
    <dgm:cxn modelId="{1FCF8931-688F-4CBC-8B23-153E686B0F83}" type="presParOf" srcId="{898B5076-B90E-47C4-A046-0B7FE049F120}" destId="{73037161-3DB4-4EEB-A9B4-D060CADC4ECD}" srcOrd="0" destOrd="0" presId="urn:microsoft.com/office/officeart/2018/2/layout/IconVerticalSolidList"/>
    <dgm:cxn modelId="{97C0F8EF-9C4A-4660-8199-B337DC1ADED4}" type="presParOf" srcId="{898B5076-B90E-47C4-A046-0B7FE049F120}" destId="{F2CC31B4-2D09-4DEC-8DF7-E77B2EECC052}" srcOrd="1" destOrd="0" presId="urn:microsoft.com/office/officeart/2018/2/layout/IconVerticalSolidList"/>
    <dgm:cxn modelId="{47342C66-356A-4BFB-BDCF-0834FCDE7FB4}" type="presParOf" srcId="{898B5076-B90E-47C4-A046-0B7FE049F120}" destId="{BA4133A5-1947-497D-A243-AE45AC088351}" srcOrd="2" destOrd="0" presId="urn:microsoft.com/office/officeart/2018/2/layout/IconVerticalSolidList"/>
    <dgm:cxn modelId="{A7422DFC-2C33-47D8-8A1E-79721ADE3241}" type="presParOf" srcId="{898B5076-B90E-47C4-A046-0B7FE049F120}" destId="{EAECD987-92CB-4D91-9740-78C2C86542F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D5526-2FB6-44AC-B83F-CDE1B120948E}">
      <dsp:nvSpPr>
        <dsp:cNvPr id="0" name=""/>
        <dsp:cNvSpPr/>
      </dsp:nvSpPr>
      <dsp:spPr>
        <a:xfrm>
          <a:off x="0" y="3839"/>
          <a:ext cx="10515600" cy="8409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6E97BF-C20C-4108-815C-4A891826CC63}">
      <dsp:nvSpPr>
        <dsp:cNvPr id="0" name=""/>
        <dsp:cNvSpPr/>
      </dsp:nvSpPr>
      <dsp:spPr>
        <a:xfrm>
          <a:off x="254394" y="193057"/>
          <a:ext cx="462986" cy="4625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733788-CE3D-4AE1-8BC8-3043413B3364}">
      <dsp:nvSpPr>
        <dsp:cNvPr id="0" name=""/>
        <dsp:cNvSpPr/>
      </dsp:nvSpPr>
      <dsp:spPr>
        <a:xfrm>
          <a:off x="971775" y="3839"/>
          <a:ext cx="9514390" cy="893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566" tIns="94566" rIns="94566" bIns="94566" numCol="1" spcCol="1270" anchor="ctr" anchorCtr="0">
          <a:noAutofit/>
        </a:bodyPr>
        <a:lstStyle/>
        <a:p>
          <a:pPr marL="0" lvl="0" indent="0" algn="l" defTabSz="1066800">
            <a:lnSpc>
              <a:spcPct val="100000"/>
            </a:lnSpc>
            <a:spcBef>
              <a:spcPct val="0"/>
            </a:spcBef>
            <a:spcAft>
              <a:spcPct val="35000"/>
            </a:spcAft>
            <a:buNone/>
          </a:pPr>
          <a:r>
            <a:rPr lang="en-GB" sz="2400" kern="1200" dirty="0"/>
            <a:t>Social media addiction is when you use social media compulsively and excessively</a:t>
          </a:r>
          <a:endParaRPr lang="en-US" sz="2400" kern="1200" dirty="0"/>
        </a:p>
      </dsp:txBody>
      <dsp:txXfrm>
        <a:off x="971775" y="3839"/>
        <a:ext cx="9514390" cy="893532"/>
      </dsp:txXfrm>
    </dsp:sp>
    <dsp:sp modelId="{8F858C31-BA21-4BA5-BAB1-622F98804F85}">
      <dsp:nvSpPr>
        <dsp:cNvPr id="0" name=""/>
        <dsp:cNvSpPr/>
      </dsp:nvSpPr>
      <dsp:spPr>
        <a:xfrm>
          <a:off x="0" y="1120755"/>
          <a:ext cx="10515600" cy="8409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ADE3CD-8CAC-4C2A-B331-8FE7C4775638}">
      <dsp:nvSpPr>
        <dsp:cNvPr id="0" name=""/>
        <dsp:cNvSpPr/>
      </dsp:nvSpPr>
      <dsp:spPr>
        <a:xfrm>
          <a:off x="254394" y="1309974"/>
          <a:ext cx="462986" cy="4625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E840A3-C18B-47DA-8C6E-02B4AB909D1A}">
      <dsp:nvSpPr>
        <dsp:cNvPr id="0" name=""/>
        <dsp:cNvSpPr/>
      </dsp:nvSpPr>
      <dsp:spPr>
        <a:xfrm>
          <a:off x="971775" y="1120755"/>
          <a:ext cx="9514390" cy="893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566" tIns="94566" rIns="94566" bIns="94566" numCol="1" spcCol="1270" anchor="ctr" anchorCtr="0">
          <a:noAutofit/>
        </a:bodyPr>
        <a:lstStyle/>
        <a:p>
          <a:pPr marL="0" lvl="0" indent="0" algn="l" defTabSz="1066800">
            <a:lnSpc>
              <a:spcPct val="100000"/>
            </a:lnSpc>
            <a:spcBef>
              <a:spcPct val="0"/>
            </a:spcBef>
            <a:spcAft>
              <a:spcPct val="35000"/>
            </a:spcAft>
            <a:buNone/>
          </a:pPr>
          <a:r>
            <a:rPr lang="en-GB" sz="2400" kern="1200" dirty="0"/>
            <a:t>Not everyone who uses social media will develop an addiction</a:t>
          </a:r>
          <a:endParaRPr lang="en-US" sz="2400" kern="1200" dirty="0"/>
        </a:p>
      </dsp:txBody>
      <dsp:txXfrm>
        <a:off x="971775" y="1120755"/>
        <a:ext cx="9514390" cy="893532"/>
      </dsp:txXfrm>
    </dsp:sp>
    <dsp:sp modelId="{303DE89A-1F3F-4F0A-BA43-B131700D67C4}">
      <dsp:nvSpPr>
        <dsp:cNvPr id="0" name=""/>
        <dsp:cNvSpPr/>
      </dsp:nvSpPr>
      <dsp:spPr>
        <a:xfrm>
          <a:off x="0" y="2237671"/>
          <a:ext cx="10515600" cy="8409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680E02-C058-43F7-9D93-6BC02CED41B6}">
      <dsp:nvSpPr>
        <dsp:cNvPr id="0" name=""/>
        <dsp:cNvSpPr/>
      </dsp:nvSpPr>
      <dsp:spPr>
        <a:xfrm>
          <a:off x="254394" y="2426890"/>
          <a:ext cx="462986" cy="4625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B0CDD5-5572-46E9-8E29-9E5BB6484748}">
      <dsp:nvSpPr>
        <dsp:cNvPr id="0" name=""/>
        <dsp:cNvSpPr/>
      </dsp:nvSpPr>
      <dsp:spPr>
        <a:xfrm>
          <a:off x="971775" y="2237671"/>
          <a:ext cx="9514390" cy="893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566" tIns="94566" rIns="94566" bIns="94566" numCol="1" spcCol="1270" anchor="ctr" anchorCtr="0">
          <a:noAutofit/>
        </a:bodyPr>
        <a:lstStyle/>
        <a:p>
          <a:pPr marL="0" lvl="0" indent="0" algn="l" defTabSz="1066800">
            <a:lnSpc>
              <a:spcPct val="100000"/>
            </a:lnSpc>
            <a:spcBef>
              <a:spcPct val="0"/>
            </a:spcBef>
            <a:spcAft>
              <a:spcPct val="35000"/>
            </a:spcAft>
            <a:buNone/>
          </a:pPr>
          <a:r>
            <a:rPr lang="en-GB" sz="2400" kern="1200" dirty="0"/>
            <a:t>Since this activity is becoming more accessible to more people, though, more people may develop an addiction to social media at some point in their lives</a:t>
          </a:r>
          <a:endParaRPr lang="en-US" sz="2400" kern="1200" dirty="0"/>
        </a:p>
      </dsp:txBody>
      <dsp:txXfrm>
        <a:off x="971775" y="2237671"/>
        <a:ext cx="9514390" cy="893532"/>
      </dsp:txXfrm>
    </dsp:sp>
    <dsp:sp modelId="{DB271687-03F1-40EB-87FF-8CF7E93D605E}">
      <dsp:nvSpPr>
        <dsp:cNvPr id="0" name=""/>
        <dsp:cNvSpPr/>
      </dsp:nvSpPr>
      <dsp:spPr>
        <a:xfrm>
          <a:off x="0" y="3354587"/>
          <a:ext cx="10515600" cy="8409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B49038-50DE-4CD7-B0F6-F5B57807E1D8}">
      <dsp:nvSpPr>
        <dsp:cNvPr id="0" name=""/>
        <dsp:cNvSpPr/>
      </dsp:nvSpPr>
      <dsp:spPr>
        <a:xfrm>
          <a:off x="254394" y="3543806"/>
          <a:ext cx="462986" cy="4625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57DF3A-80DD-4B86-A135-6A1482A78289}">
      <dsp:nvSpPr>
        <dsp:cNvPr id="0" name=""/>
        <dsp:cNvSpPr/>
      </dsp:nvSpPr>
      <dsp:spPr>
        <a:xfrm>
          <a:off x="971775" y="3354587"/>
          <a:ext cx="9514390" cy="893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566" tIns="94566" rIns="94566" bIns="94566" numCol="1" spcCol="1270" anchor="ctr" anchorCtr="0">
          <a:noAutofit/>
        </a:bodyPr>
        <a:lstStyle/>
        <a:p>
          <a:pPr marL="0" lvl="0" indent="0" algn="l" defTabSz="1066800">
            <a:lnSpc>
              <a:spcPct val="100000"/>
            </a:lnSpc>
            <a:spcBef>
              <a:spcPct val="0"/>
            </a:spcBef>
            <a:spcAft>
              <a:spcPct val="35000"/>
            </a:spcAft>
            <a:buNone/>
          </a:pPr>
          <a:r>
            <a:rPr lang="en-GB" sz="2400" kern="1200" dirty="0"/>
            <a:t>Some experts estimate that up to 10 percent of people in the United States have social media addiction. However, due to how common social media use is in general, the number of those who have social media addiction may be higher</a:t>
          </a:r>
          <a:endParaRPr lang="en-US" sz="2400" kern="1200" dirty="0"/>
        </a:p>
      </dsp:txBody>
      <dsp:txXfrm>
        <a:off x="971775" y="3354587"/>
        <a:ext cx="9514390" cy="893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C79AA-32F9-4723-AFC6-B9F67FADA059}">
      <dsp:nvSpPr>
        <dsp:cNvPr id="0" name=""/>
        <dsp:cNvSpPr/>
      </dsp:nvSpPr>
      <dsp:spPr>
        <a:xfrm>
          <a:off x="0" y="2846"/>
          <a:ext cx="8098396" cy="144259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53C4EF-8BF5-40A2-832F-AE70D61B132A}">
      <dsp:nvSpPr>
        <dsp:cNvPr id="0" name=""/>
        <dsp:cNvSpPr/>
      </dsp:nvSpPr>
      <dsp:spPr>
        <a:xfrm>
          <a:off x="436383" y="327429"/>
          <a:ext cx="793425" cy="7934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DB896F-15AD-4FC7-AE8F-ED64DF2E43CD}">
      <dsp:nvSpPr>
        <dsp:cNvPr id="0" name=""/>
        <dsp:cNvSpPr/>
      </dsp:nvSpPr>
      <dsp:spPr>
        <a:xfrm>
          <a:off x="1666192" y="2846"/>
          <a:ext cx="6432203" cy="144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674" tIns="152674" rIns="152674" bIns="152674" numCol="1" spcCol="1270" anchor="ctr" anchorCtr="0">
          <a:noAutofit/>
        </a:bodyPr>
        <a:lstStyle/>
        <a:p>
          <a:pPr marL="0" lvl="0" indent="0" algn="l" defTabSz="977900">
            <a:lnSpc>
              <a:spcPct val="90000"/>
            </a:lnSpc>
            <a:spcBef>
              <a:spcPct val="0"/>
            </a:spcBef>
            <a:spcAft>
              <a:spcPct val="35000"/>
            </a:spcAft>
            <a:buNone/>
          </a:pPr>
          <a:r>
            <a:rPr lang="en-GB" sz="2200" kern="1200"/>
            <a:t>Social media can provide social support and a community for people who may not have that by finding people with similar interests</a:t>
          </a:r>
          <a:endParaRPr lang="en-US" sz="2200" kern="1200"/>
        </a:p>
      </dsp:txBody>
      <dsp:txXfrm>
        <a:off x="1666192" y="2846"/>
        <a:ext cx="6432203" cy="1442591"/>
      </dsp:txXfrm>
    </dsp:sp>
    <dsp:sp modelId="{B2FAAC45-3E82-4B4B-9AD6-779F3BF91C37}">
      <dsp:nvSpPr>
        <dsp:cNvPr id="0" name=""/>
        <dsp:cNvSpPr/>
      </dsp:nvSpPr>
      <dsp:spPr>
        <a:xfrm>
          <a:off x="0" y="1806085"/>
          <a:ext cx="8098396" cy="144259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2EB20D-4FBC-45D7-A2F2-965ABA96F3C4}">
      <dsp:nvSpPr>
        <dsp:cNvPr id="0" name=""/>
        <dsp:cNvSpPr/>
      </dsp:nvSpPr>
      <dsp:spPr>
        <a:xfrm>
          <a:off x="436383" y="2130668"/>
          <a:ext cx="793425" cy="7934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D9F4DD-8832-43C8-94FD-12E1363608E8}">
      <dsp:nvSpPr>
        <dsp:cNvPr id="0" name=""/>
        <dsp:cNvSpPr/>
      </dsp:nvSpPr>
      <dsp:spPr>
        <a:xfrm>
          <a:off x="1666192" y="1806085"/>
          <a:ext cx="6432203" cy="144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674" tIns="152674" rIns="152674" bIns="152674" numCol="1" spcCol="1270" anchor="ctr" anchorCtr="0">
          <a:noAutofit/>
        </a:bodyPr>
        <a:lstStyle/>
        <a:p>
          <a:pPr marL="0" lvl="0" indent="0" algn="l" defTabSz="977900">
            <a:lnSpc>
              <a:spcPct val="90000"/>
            </a:lnSpc>
            <a:spcBef>
              <a:spcPct val="0"/>
            </a:spcBef>
            <a:spcAft>
              <a:spcPct val="35000"/>
            </a:spcAft>
            <a:buNone/>
          </a:pPr>
          <a:r>
            <a:rPr lang="en-GB" sz="2200" kern="1200"/>
            <a:t>Social media can amplify your voice allowing you to talk about issues that are important to you</a:t>
          </a:r>
          <a:endParaRPr lang="en-US" sz="2200" kern="1200"/>
        </a:p>
      </dsp:txBody>
      <dsp:txXfrm>
        <a:off x="1666192" y="1806085"/>
        <a:ext cx="6432203" cy="1442591"/>
      </dsp:txXfrm>
    </dsp:sp>
    <dsp:sp modelId="{97B1E59B-E468-48C1-B527-750CF0891E7A}">
      <dsp:nvSpPr>
        <dsp:cNvPr id="0" name=""/>
        <dsp:cNvSpPr/>
      </dsp:nvSpPr>
      <dsp:spPr>
        <a:xfrm>
          <a:off x="0" y="3609323"/>
          <a:ext cx="8098396" cy="144259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2E635C-9CFF-4F33-9D2B-23E2CFA6FEB6}">
      <dsp:nvSpPr>
        <dsp:cNvPr id="0" name=""/>
        <dsp:cNvSpPr/>
      </dsp:nvSpPr>
      <dsp:spPr>
        <a:xfrm>
          <a:off x="436383" y="3933906"/>
          <a:ext cx="793425" cy="7934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2B2106-47C6-4FD0-ACDC-4C6861BBE493}">
      <dsp:nvSpPr>
        <dsp:cNvPr id="0" name=""/>
        <dsp:cNvSpPr/>
      </dsp:nvSpPr>
      <dsp:spPr>
        <a:xfrm>
          <a:off x="1666192" y="3609323"/>
          <a:ext cx="6432203" cy="144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674" tIns="152674" rIns="152674" bIns="152674" numCol="1" spcCol="1270" anchor="ctr" anchorCtr="0">
          <a:noAutofit/>
        </a:bodyPr>
        <a:lstStyle/>
        <a:p>
          <a:pPr marL="0" lvl="0" indent="0" algn="l" defTabSz="977900">
            <a:lnSpc>
              <a:spcPct val="90000"/>
            </a:lnSpc>
            <a:spcBef>
              <a:spcPct val="0"/>
            </a:spcBef>
            <a:spcAft>
              <a:spcPct val="35000"/>
            </a:spcAft>
            <a:buNone/>
          </a:pPr>
          <a:r>
            <a:rPr lang="en-GB" sz="2200" kern="1200"/>
            <a:t>Social media allows you to be creative and express yourself it ways that you may not be able to do in person or may not feel confident enough to do</a:t>
          </a:r>
          <a:endParaRPr lang="en-US" sz="2200" kern="1200"/>
        </a:p>
      </dsp:txBody>
      <dsp:txXfrm>
        <a:off x="1666192" y="3609323"/>
        <a:ext cx="6432203" cy="1442591"/>
      </dsp:txXfrm>
    </dsp:sp>
    <dsp:sp modelId="{B9D7054E-DAAD-4A43-9404-D7FAB41D790A}">
      <dsp:nvSpPr>
        <dsp:cNvPr id="0" name=""/>
        <dsp:cNvSpPr/>
      </dsp:nvSpPr>
      <dsp:spPr>
        <a:xfrm>
          <a:off x="0" y="5412562"/>
          <a:ext cx="8098396" cy="144259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401BAE-0AAE-449A-8116-4BF4471688DC}">
      <dsp:nvSpPr>
        <dsp:cNvPr id="0" name=""/>
        <dsp:cNvSpPr/>
      </dsp:nvSpPr>
      <dsp:spPr>
        <a:xfrm>
          <a:off x="436383" y="5737145"/>
          <a:ext cx="793425" cy="7934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B50FBD-0035-458F-81B5-5EAAC2334DB3}">
      <dsp:nvSpPr>
        <dsp:cNvPr id="0" name=""/>
        <dsp:cNvSpPr/>
      </dsp:nvSpPr>
      <dsp:spPr>
        <a:xfrm>
          <a:off x="1666192" y="5412562"/>
          <a:ext cx="6432203" cy="144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674" tIns="152674" rIns="152674" bIns="152674" numCol="1" spcCol="1270" anchor="ctr" anchorCtr="0">
          <a:noAutofit/>
        </a:bodyPr>
        <a:lstStyle/>
        <a:p>
          <a:pPr marL="0" lvl="0" indent="0" algn="l" defTabSz="977900">
            <a:lnSpc>
              <a:spcPct val="90000"/>
            </a:lnSpc>
            <a:spcBef>
              <a:spcPct val="0"/>
            </a:spcBef>
            <a:spcAft>
              <a:spcPct val="35000"/>
            </a:spcAft>
            <a:buNone/>
          </a:pPr>
          <a:r>
            <a:rPr lang="en-GB" sz="2200" kern="1200"/>
            <a:t>Social media is great for staying connected with all the news and up to date information</a:t>
          </a:r>
          <a:endParaRPr lang="en-US" sz="2200" kern="1200"/>
        </a:p>
      </dsp:txBody>
      <dsp:txXfrm>
        <a:off x="1666192" y="5412562"/>
        <a:ext cx="6432203" cy="14425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CEF33-4BA9-4091-9883-FAE625D5B609}">
      <dsp:nvSpPr>
        <dsp:cNvPr id="0" name=""/>
        <dsp:cNvSpPr/>
      </dsp:nvSpPr>
      <dsp:spPr>
        <a:xfrm>
          <a:off x="0" y="284382"/>
          <a:ext cx="8101444" cy="132404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C5D446-7354-4CB3-B192-12A0D32EB5FE}">
      <dsp:nvSpPr>
        <dsp:cNvPr id="0" name=""/>
        <dsp:cNvSpPr/>
      </dsp:nvSpPr>
      <dsp:spPr>
        <a:xfrm>
          <a:off x="400524" y="582293"/>
          <a:ext cx="728227" cy="7282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BB3A61-DFA4-4AA8-ADBE-6B5A0ABAA301}">
      <dsp:nvSpPr>
        <dsp:cNvPr id="0" name=""/>
        <dsp:cNvSpPr/>
      </dsp:nvSpPr>
      <dsp:spPr>
        <a:xfrm>
          <a:off x="1529277" y="1916"/>
          <a:ext cx="6572166" cy="1888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29" tIns="140129" rIns="140129" bIns="140129" numCol="1" spcCol="1270" anchor="ctr" anchorCtr="0">
          <a:noAutofit/>
        </a:bodyPr>
        <a:lstStyle/>
        <a:p>
          <a:pPr marL="0" lvl="0" indent="0" algn="l" defTabSz="1422400">
            <a:lnSpc>
              <a:spcPct val="90000"/>
            </a:lnSpc>
            <a:spcBef>
              <a:spcPct val="0"/>
            </a:spcBef>
            <a:spcAft>
              <a:spcPct val="35000"/>
            </a:spcAft>
            <a:buNone/>
          </a:pPr>
          <a:r>
            <a:rPr lang="en-GB" sz="3200" kern="1200" dirty="0"/>
            <a:t>Turn off your personal phone during work, as well as during school lessons and during meals </a:t>
          </a:r>
          <a:endParaRPr lang="en-US" sz="3200" kern="1200" dirty="0"/>
        </a:p>
      </dsp:txBody>
      <dsp:txXfrm>
        <a:off x="1529277" y="1916"/>
        <a:ext cx="6572166" cy="1888981"/>
      </dsp:txXfrm>
    </dsp:sp>
    <dsp:sp modelId="{76B5CE6E-EDF1-4A7D-9D89-3753B0CBBADC}">
      <dsp:nvSpPr>
        <dsp:cNvPr id="0" name=""/>
        <dsp:cNvSpPr/>
      </dsp:nvSpPr>
      <dsp:spPr>
        <a:xfrm>
          <a:off x="0" y="2221910"/>
          <a:ext cx="8101444" cy="132404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3F8DD-B409-46B2-8D20-14B8FE6E2B14}">
      <dsp:nvSpPr>
        <dsp:cNvPr id="0" name=""/>
        <dsp:cNvSpPr/>
      </dsp:nvSpPr>
      <dsp:spPr>
        <a:xfrm>
          <a:off x="400524" y="2519821"/>
          <a:ext cx="728227" cy="7282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90268D-690E-481D-B246-17C200B6763B}">
      <dsp:nvSpPr>
        <dsp:cNvPr id="0" name=""/>
        <dsp:cNvSpPr/>
      </dsp:nvSpPr>
      <dsp:spPr>
        <a:xfrm>
          <a:off x="1529277" y="2221910"/>
          <a:ext cx="6572166" cy="132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29" tIns="140129" rIns="140129" bIns="140129" numCol="1" spcCol="1270" anchor="ctr" anchorCtr="0">
          <a:noAutofit/>
        </a:bodyPr>
        <a:lstStyle/>
        <a:p>
          <a:pPr marL="0" lvl="0" indent="0" algn="l" defTabSz="1422400">
            <a:lnSpc>
              <a:spcPct val="90000"/>
            </a:lnSpc>
            <a:spcBef>
              <a:spcPct val="0"/>
            </a:spcBef>
            <a:spcAft>
              <a:spcPct val="35000"/>
            </a:spcAft>
            <a:buNone/>
          </a:pPr>
          <a:r>
            <a:rPr lang="en-GB" sz="3200" kern="1200" dirty="0"/>
            <a:t>Set aside a certain amount of time dedicated to social media per day</a:t>
          </a:r>
          <a:endParaRPr lang="en-US" sz="3200" kern="1200" dirty="0"/>
        </a:p>
      </dsp:txBody>
      <dsp:txXfrm>
        <a:off x="1529277" y="2221910"/>
        <a:ext cx="6572166" cy="1324049"/>
      </dsp:txXfrm>
    </dsp:sp>
    <dsp:sp modelId="{B331E27A-E6C3-47E6-B936-A090FEDD28CF}">
      <dsp:nvSpPr>
        <dsp:cNvPr id="0" name=""/>
        <dsp:cNvSpPr/>
      </dsp:nvSpPr>
      <dsp:spPr>
        <a:xfrm>
          <a:off x="0" y="3876972"/>
          <a:ext cx="8101444" cy="132404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017572-449E-4FC6-A49C-B2BE33A941EB}">
      <dsp:nvSpPr>
        <dsp:cNvPr id="0" name=""/>
        <dsp:cNvSpPr/>
      </dsp:nvSpPr>
      <dsp:spPr>
        <a:xfrm>
          <a:off x="400524" y="4174883"/>
          <a:ext cx="728227" cy="7282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0694A4-C361-4A3B-A6A7-F585CE98E7BB}">
      <dsp:nvSpPr>
        <dsp:cNvPr id="0" name=""/>
        <dsp:cNvSpPr/>
      </dsp:nvSpPr>
      <dsp:spPr>
        <a:xfrm>
          <a:off x="1529277" y="3876972"/>
          <a:ext cx="6572166" cy="132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29" tIns="140129" rIns="140129" bIns="140129" numCol="1" spcCol="1270" anchor="ctr" anchorCtr="0">
          <a:noAutofit/>
        </a:bodyPr>
        <a:lstStyle/>
        <a:p>
          <a:pPr marL="0" lvl="0" indent="0" algn="l" defTabSz="1422400">
            <a:lnSpc>
              <a:spcPct val="90000"/>
            </a:lnSpc>
            <a:spcBef>
              <a:spcPct val="0"/>
            </a:spcBef>
            <a:spcAft>
              <a:spcPct val="35000"/>
            </a:spcAft>
            <a:buNone/>
          </a:pPr>
          <a:r>
            <a:rPr lang="en-GB" sz="3200" kern="1200" dirty="0"/>
            <a:t>Take up a new hobby that’s not technology-related. This could include sports, art, cooking and many more</a:t>
          </a:r>
          <a:endParaRPr lang="en-US" sz="3200" kern="1200" dirty="0"/>
        </a:p>
      </dsp:txBody>
      <dsp:txXfrm>
        <a:off x="1529277" y="3876972"/>
        <a:ext cx="6572166" cy="1324049"/>
      </dsp:txXfrm>
    </dsp:sp>
    <dsp:sp modelId="{73037161-3DB4-4EEB-A9B4-D060CADC4ECD}">
      <dsp:nvSpPr>
        <dsp:cNvPr id="0" name=""/>
        <dsp:cNvSpPr/>
      </dsp:nvSpPr>
      <dsp:spPr>
        <a:xfrm>
          <a:off x="0" y="5532034"/>
          <a:ext cx="8101444" cy="132404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CC31B4-2D09-4DEC-8DF7-E77B2EECC052}">
      <dsp:nvSpPr>
        <dsp:cNvPr id="0" name=""/>
        <dsp:cNvSpPr/>
      </dsp:nvSpPr>
      <dsp:spPr>
        <a:xfrm>
          <a:off x="400524" y="5829945"/>
          <a:ext cx="728227" cy="7282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ECD987-92CB-4D91-9740-78C2C86542F6}">
      <dsp:nvSpPr>
        <dsp:cNvPr id="0" name=""/>
        <dsp:cNvSpPr/>
      </dsp:nvSpPr>
      <dsp:spPr>
        <a:xfrm>
          <a:off x="1529277" y="5532034"/>
          <a:ext cx="6572166" cy="132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29" tIns="140129" rIns="140129" bIns="140129" numCol="1" spcCol="1270" anchor="ctr" anchorCtr="0">
          <a:noAutofit/>
        </a:bodyPr>
        <a:lstStyle/>
        <a:p>
          <a:pPr marL="0" lvl="0" indent="0" algn="l" defTabSz="1422400">
            <a:lnSpc>
              <a:spcPct val="90000"/>
            </a:lnSpc>
            <a:spcBef>
              <a:spcPct val="0"/>
            </a:spcBef>
            <a:spcAft>
              <a:spcPct val="35000"/>
            </a:spcAft>
            <a:buNone/>
          </a:pPr>
          <a:r>
            <a:rPr lang="en-GB" sz="3200" kern="1200" dirty="0"/>
            <a:t>Try and see your friends and family in person as much as possible instead of using social media to communicate with them</a:t>
          </a:r>
          <a:endParaRPr lang="en-US" sz="3200" kern="1200" dirty="0"/>
        </a:p>
      </dsp:txBody>
      <dsp:txXfrm>
        <a:off x="1529277" y="5532034"/>
        <a:ext cx="6572166" cy="132404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30T09:12:20.153"/>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30T09:33:06.996"/>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1/30/2025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4367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7910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2617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3855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4040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862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56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0692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688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58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1/30/2025</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97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1/30/2025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82635977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3961C39-0C48-67F1-F937-C045B5821A47}"/>
              </a:ext>
            </a:extLst>
          </p:cNvPr>
          <p:cNvPicPr>
            <a:picLocks noChangeAspect="1"/>
          </p:cNvPicPr>
          <p:nvPr/>
        </p:nvPicPr>
        <p:blipFill>
          <a:blip r:embed="rId2">
            <a:alphaModFix amt="50000"/>
          </a:blip>
          <a:srcRect t="28492" r="-1" b="15243"/>
          <a:stretch/>
        </p:blipFill>
        <p:spPr>
          <a:xfrm>
            <a:off x="20" y="10"/>
            <a:ext cx="12188930" cy="6857990"/>
          </a:xfrm>
          <a:prstGeom prst="rect">
            <a:avLst/>
          </a:prstGeom>
        </p:spPr>
      </p:pic>
      <p:sp>
        <p:nvSpPr>
          <p:cNvPr id="2" name="Title 1">
            <a:extLst>
              <a:ext uri="{FF2B5EF4-FFF2-40B4-BE49-F238E27FC236}">
                <a16:creationId xmlns:a16="http://schemas.microsoft.com/office/drawing/2014/main" id="{02132676-2583-1B54-C474-A5B870F599C6}"/>
              </a:ext>
            </a:extLst>
          </p:cNvPr>
          <p:cNvSpPr>
            <a:spLocks noGrp="1"/>
          </p:cNvSpPr>
          <p:nvPr>
            <p:ph type="ctrTitle"/>
          </p:nvPr>
        </p:nvSpPr>
        <p:spPr>
          <a:xfrm>
            <a:off x="225420" y="-1202635"/>
            <a:ext cx="11738112" cy="4631635"/>
          </a:xfrm>
        </p:spPr>
        <p:txBody>
          <a:bodyPr>
            <a:normAutofit/>
          </a:bodyPr>
          <a:lstStyle/>
          <a:p>
            <a:pPr algn="ctr"/>
            <a:r>
              <a:rPr lang="en-GB" sz="7200" dirty="0">
                <a:latin typeface="Aptos" panose="020B0004020202020204" pitchFamily="34" charset="0"/>
              </a:rPr>
              <a:t>Is Social Media Addictive?</a:t>
            </a:r>
          </a:p>
        </p:txBody>
      </p:sp>
      <p:sp>
        <p:nvSpPr>
          <p:cNvPr id="10"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610283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35A1C3-7CE8-B05A-6E85-AFF6D4DA39DA}"/>
              </a:ext>
            </a:extLst>
          </p:cNvPr>
          <p:cNvSpPr>
            <a:spLocks noGrp="1"/>
          </p:cNvSpPr>
          <p:nvPr>
            <p:ph type="title"/>
          </p:nvPr>
        </p:nvSpPr>
        <p:spPr>
          <a:xfrm>
            <a:off x="630936" y="640080"/>
            <a:ext cx="4818888" cy="1481328"/>
          </a:xfrm>
        </p:spPr>
        <p:txBody>
          <a:bodyPr anchor="b">
            <a:normAutofit/>
          </a:bodyPr>
          <a:lstStyle/>
          <a:p>
            <a:pPr>
              <a:lnSpc>
                <a:spcPct val="90000"/>
              </a:lnSpc>
            </a:pPr>
            <a:r>
              <a:rPr lang="en-GB" sz="4800" dirty="0">
                <a:latin typeface="Aptos" panose="020B0004020202020204" pitchFamily="34" charset="0"/>
              </a:rPr>
              <a:t>What classes as an addiction?</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DA7736"/>
          </a:solidFill>
          <a:ln w="38100" cap="rnd">
            <a:solidFill>
              <a:srgbClr val="DA773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F554D8-3BC1-61B9-4775-53F43B6B6837}"/>
              </a:ext>
            </a:extLst>
          </p:cNvPr>
          <p:cNvSpPr>
            <a:spLocks noGrp="1"/>
          </p:cNvSpPr>
          <p:nvPr>
            <p:ph idx="1"/>
          </p:nvPr>
        </p:nvSpPr>
        <p:spPr>
          <a:xfrm>
            <a:off x="1" y="2660904"/>
            <a:ext cx="6639338" cy="4197096"/>
          </a:xfrm>
        </p:spPr>
        <p:txBody>
          <a:bodyPr anchor="t">
            <a:normAutofit fontScale="55000" lnSpcReduction="20000"/>
          </a:bodyPr>
          <a:lstStyle/>
          <a:p>
            <a:pPr algn="just">
              <a:lnSpc>
                <a:spcPct val="100000"/>
              </a:lnSpc>
            </a:pPr>
            <a:r>
              <a:rPr lang="en-GB" sz="3600" dirty="0">
                <a:latin typeface="Aptos" panose="020B0004020202020204" pitchFamily="34" charset="0"/>
              </a:rPr>
              <a:t>An addiction is when someone has no control over what they are doing and feel the need to have to do something or they have the feeling of a withdrawal, for this instance that would be accessing social media. </a:t>
            </a:r>
          </a:p>
          <a:p>
            <a:pPr algn="just">
              <a:lnSpc>
                <a:spcPct val="100000"/>
              </a:lnSpc>
            </a:pPr>
            <a:r>
              <a:rPr lang="en-GB" sz="3600" dirty="0">
                <a:latin typeface="Aptos" panose="020B0004020202020204" pitchFamily="34" charset="0"/>
              </a:rPr>
              <a:t>As computer and mobile phone use has increased, so too have computer and internet addictions; people may spend hours each day and night surfing the internet or gaming while neglecting other aspects of their lives.</a:t>
            </a:r>
          </a:p>
          <a:p>
            <a:pPr algn="just">
              <a:lnSpc>
                <a:spcPct val="100000"/>
              </a:lnSpc>
            </a:pPr>
            <a:r>
              <a:rPr lang="en-GB" sz="3600" dirty="0">
                <a:latin typeface="Aptos" panose="020B0004020202020204" pitchFamily="34" charset="0"/>
              </a:rPr>
              <a:t>These aspects include:</a:t>
            </a:r>
          </a:p>
          <a:p>
            <a:pPr algn="just">
              <a:lnSpc>
                <a:spcPct val="100000"/>
              </a:lnSpc>
            </a:pPr>
            <a:r>
              <a:rPr lang="en-GB" sz="3600" dirty="0">
                <a:latin typeface="Aptos" panose="020B0004020202020204" pitchFamily="34" charset="0"/>
              </a:rPr>
              <a:t>Socialising in person</a:t>
            </a:r>
          </a:p>
          <a:p>
            <a:pPr algn="just">
              <a:lnSpc>
                <a:spcPct val="100000"/>
              </a:lnSpc>
            </a:pPr>
            <a:r>
              <a:rPr lang="en-GB" sz="3600" dirty="0">
                <a:latin typeface="Aptos" panose="020B0004020202020204" pitchFamily="34" charset="0"/>
              </a:rPr>
              <a:t>Doing work, this could be homework or being at work</a:t>
            </a:r>
          </a:p>
          <a:p>
            <a:pPr algn="just">
              <a:lnSpc>
                <a:spcPct val="100000"/>
              </a:lnSpc>
            </a:pPr>
            <a:r>
              <a:rPr lang="en-GB" sz="3600" dirty="0">
                <a:latin typeface="Aptos" panose="020B0004020202020204" pitchFamily="34" charset="0"/>
              </a:rPr>
              <a:t>This could also lower motivation as the only thought on your mind is your phone</a:t>
            </a:r>
          </a:p>
          <a:p>
            <a:pPr>
              <a:lnSpc>
                <a:spcPct val="100000"/>
              </a:lnSpc>
            </a:pPr>
            <a:endParaRPr lang="en-GB" sz="1800" dirty="0"/>
          </a:p>
          <a:p>
            <a:pPr>
              <a:lnSpc>
                <a:spcPct val="100000"/>
              </a:lnSpc>
            </a:pPr>
            <a:endParaRPr lang="en-GB" sz="1800" dirty="0"/>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Brain in head">
            <a:extLst>
              <a:ext uri="{FF2B5EF4-FFF2-40B4-BE49-F238E27FC236}">
                <a16:creationId xmlns:a16="http://schemas.microsoft.com/office/drawing/2014/main" id="{23CA0853-AC02-F5C4-34D8-47B93381A5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8584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0FC2A-C814-E786-8005-5E907B93752A}"/>
              </a:ext>
            </a:extLst>
          </p:cNvPr>
          <p:cNvSpPr>
            <a:spLocks noGrp="1"/>
          </p:cNvSpPr>
          <p:nvPr>
            <p:ph type="title"/>
          </p:nvPr>
        </p:nvSpPr>
        <p:spPr/>
        <p:txBody>
          <a:bodyPr/>
          <a:lstStyle/>
          <a:p>
            <a:r>
              <a:rPr lang="en-GB" dirty="0">
                <a:latin typeface="Aptos" panose="020B0004020202020204" pitchFamily="34" charset="0"/>
              </a:rPr>
              <a:t>What is social media addiction? </a:t>
            </a:r>
          </a:p>
        </p:txBody>
      </p:sp>
      <p:graphicFrame>
        <p:nvGraphicFramePr>
          <p:cNvPr id="14" name="Content Placeholder 11">
            <a:extLst>
              <a:ext uri="{FF2B5EF4-FFF2-40B4-BE49-F238E27FC236}">
                <a16:creationId xmlns:a16="http://schemas.microsoft.com/office/drawing/2014/main" id="{76F03CCE-93ED-2BB5-742F-78C5B3775B4E}"/>
              </a:ext>
            </a:extLst>
          </p:cNvPr>
          <p:cNvGraphicFramePr>
            <a:graphicFrameLocks noGrp="1"/>
          </p:cNvGraphicFramePr>
          <p:nvPr>
            <p:ph idx="1"/>
            <p:extLst>
              <p:ext uri="{D42A27DB-BD31-4B8C-83A1-F6EECF244321}">
                <p14:modId xmlns:p14="http://schemas.microsoft.com/office/powerpoint/2010/main" val="114886841"/>
              </p:ext>
            </p:extLst>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766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F21740-3720-0342-5537-AAED194CE33E}"/>
              </a:ext>
            </a:extLst>
          </p:cNvPr>
          <p:cNvSpPr>
            <a:spLocks noGrp="1"/>
          </p:cNvSpPr>
          <p:nvPr>
            <p:ph type="title"/>
          </p:nvPr>
        </p:nvSpPr>
        <p:spPr>
          <a:xfrm>
            <a:off x="630936" y="640080"/>
            <a:ext cx="4818888" cy="1481328"/>
          </a:xfrm>
        </p:spPr>
        <p:txBody>
          <a:bodyPr anchor="b">
            <a:normAutofit/>
          </a:bodyPr>
          <a:lstStyle/>
          <a:p>
            <a:pPr>
              <a:lnSpc>
                <a:spcPct val="90000"/>
              </a:lnSpc>
            </a:pPr>
            <a:r>
              <a:rPr lang="en-GB" sz="4300">
                <a:latin typeface="Aptos" panose="020B0004020202020204" pitchFamily="34" charset="0"/>
              </a:rPr>
              <a:t>What are the harms of social media?</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DA7736"/>
          </a:solidFill>
          <a:ln w="38100" cap="rnd">
            <a:solidFill>
              <a:srgbClr val="DA773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B744E3-B3D0-389F-A02E-50233EF9679B}"/>
              </a:ext>
            </a:extLst>
          </p:cNvPr>
          <p:cNvSpPr>
            <a:spLocks noGrp="1"/>
          </p:cNvSpPr>
          <p:nvPr>
            <p:ph idx="1"/>
          </p:nvPr>
        </p:nvSpPr>
        <p:spPr>
          <a:xfrm>
            <a:off x="-9144" y="2660904"/>
            <a:ext cx="5458968" cy="4197096"/>
          </a:xfrm>
        </p:spPr>
        <p:txBody>
          <a:bodyPr anchor="t">
            <a:normAutofit lnSpcReduction="10000"/>
          </a:bodyPr>
          <a:lstStyle/>
          <a:p>
            <a:pPr>
              <a:lnSpc>
                <a:spcPct val="100000"/>
              </a:lnSpc>
            </a:pPr>
            <a:r>
              <a:rPr lang="en-GB" sz="1800" dirty="0">
                <a:latin typeface="Aptos" panose="020B0004020202020204" pitchFamily="34" charset="0"/>
              </a:rPr>
              <a:t>Social media can influence your brain in harmful ways </a:t>
            </a:r>
          </a:p>
          <a:p>
            <a:pPr>
              <a:lnSpc>
                <a:spcPct val="100000"/>
              </a:lnSpc>
            </a:pPr>
            <a:r>
              <a:rPr lang="en-GB" sz="1800" dirty="0">
                <a:latin typeface="Aptos" panose="020B0004020202020204" pitchFamily="34" charset="0"/>
              </a:rPr>
              <a:t>You can become so accustomed to scrolling through posts, images, and videos that it interferes with other areas of your life</a:t>
            </a:r>
          </a:p>
          <a:p>
            <a:pPr>
              <a:lnSpc>
                <a:spcPct val="100000"/>
              </a:lnSpc>
            </a:pPr>
            <a:r>
              <a:rPr lang="en-GB" sz="1800" dirty="0">
                <a:latin typeface="Aptos" panose="020B0004020202020204" pitchFamily="34" charset="0"/>
              </a:rPr>
              <a:t>Social medial can also affect us in many ways including;</a:t>
            </a:r>
          </a:p>
          <a:p>
            <a:pPr>
              <a:lnSpc>
                <a:spcPct val="100000"/>
              </a:lnSpc>
            </a:pPr>
            <a:r>
              <a:rPr lang="en-GB" sz="1800" b="0" i="0" dirty="0">
                <a:effectLst/>
                <a:latin typeface="-apple-system"/>
              </a:rPr>
              <a:t>Fuelling anxiety </a:t>
            </a:r>
          </a:p>
          <a:p>
            <a:pPr>
              <a:lnSpc>
                <a:spcPct val="100000"/>
              </a:lnSpc>
            </a:pPr>
            <a:r>
              <a:rPr lang="en-GB" sz="1800" dirty="0">
                <a:latin typeface="-apple-system"/>
              </a:rPr>
              <a:t>D</a:t>
            </a:r>
            <a:r>
              <a:rPr lang="en-GB" sz="1800" b="0" i="0" dirty="0">
                <a:effectLst/>
                <a:latin typeface="-apple-system"/>
              </a:rPr>
              <a:t>epression </a:t>
            </a:r>
          </a:p>
          <a:p>
            <a:pPr>
              <a:lnSpc>
                <a:spcPct val="100000"/>
              </a:lnSpc>
            </a:pPr>
            <a:r>
              <a:rPr lang="en-GB" sz="1800" dirty="0">
                <a:latin typeface="-apple-system"/>
              </a:rPr>
              <a:t>L</a:t>
            </a:r>
            <a:r>
              <a:rPr lang="en-GB" sz="1800" b="0" i="0" dirty="0">
                <a:effectLst/>
                <a:latin typeface="-apple-system"/>
              </a:rPr>
              <a:t>oneliness</a:t>
            </a:r>
          </a:p>
          <a:p>
            <a:pPr>
              <a:lnSpc>
                <a:spcPct val="100000"/>
              </a:lnSpc>
            </a:pPr>
            <a:r>
              <a:rPr lang="en-GB" sz="1800" b="0" i="0" dirty="0">
                <a:effectLst/>
                <a:latin typeface="-apple-system"/>
              </a:rPr>
              <a:t>FOMO (fear of missing out)</a:t>
            </a:r>
          </a:p>
          <a:p>
            <a:pPr>
              <a:lnSpc>
                <a:spcPct val="100000"/>
              </a:lnSpc>
            </a:pPr>
            <a:r>
              <a:rPr lang="en-GB" sz="1800" b="0" i="0" dirty="0">
                <a:effectLst/>
                <a:latin typeface="-apple-system"/>
              </a:rPr>
              <a:t>Unrealistic expectations</a:t>
            </a:r>
          </a:p>
          <a:p>
            <a:pPr>
              <a:lnSpc>
                <a:spcPct val="100000"/>
              </a:lnSpc>
            </a:pPr>
            <a:endParaRPr lang="en-GB" sz="1500" dirty="0">
              <a:latin typeface="Aptos" panose="020B0004020202020204" pitchFamily="34" charset="0"/>
            </a:endParaRPr>
          </a:p>
          <a:p>
            <a:pPr>
              <a:lnSpc>
                <a:spcPct val="100000"/>
              </a:lnSpc>
            </a:pPr>
            <a:endParaRPr lang="en-GB" sz="1500" dirty="0"/>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Presentation with Media">
            <a:extLst>
              <a:ext uri="{FF2B5EF4-FFF2-40B4-BE49-F238E27FC236}">
                <a16:creationId xmlns:a16="http://schemas.microsoft.com/office/drawing/2014/main" id="{E2F579E6-50AE-3CA4-52DA-51BEE1AB9B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3885226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DA773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BABDDDD-8AF9-EDA1-1834-473FED88AD2E}"/>
              </a:ext>
            </a:extLst>
          </p:cNvPr>
          <p:cNvSpPr>
            <a:spLocks noGrp="1"/>
          </p:cNvSpPr>
          <p:nvPr>
            <p:ph type="title"/>
          </p:nvPr>
        </p:nvSpPr>
        <p:spPr>
          <a:xfrm>
            <a:off x="635001" y="640823"/>
            <a:ext cx="3103194" cy="5583148"/>
          </a:xfrm>
        </p:spPr>
        <p:txBody>
          <a:bodyPr anchor="ctr">
            <a:normAutofit/>
          </a:bodyPr>
          <a:lstStyle/>
          <a:p>
            <a:r>
              <a:rPr lang="en-GB">
                <a:solidFill>
                  <a:schemeClr val="bg1"/>
                </a:solidFill>
                <a:latin typeface="Aptos" panose="020B0004020202020204" pitchFamily="34" charset="0"/>
              </a:rPr>
              <a:t>Social media can be positive </a:t>
            </a:r>
          </a:p>
        </p:txBody>
      </p:sp>
      <p:graphicFrame>
        <p:nvGraphicFramePr>
          <p:cNvPr id="5" name="Content Placeholder 2">
            <a:extLst>
              <a:ext uri="{FF2B5EF4-FFF2-40B4-BE49-F238E27FC236}">
                <a16:creationId xmlns:a16="http://schemas.microsoft.com/office/drawing/2014/main" id="{6D2B71EF-1911-F59E-978B-8ED2728F7A90}"/>
              </a:ext>
            </a:extLst>
          </p:cNvPr>
          <p:cNvGraphicFramePr>
            <a:graphicFrameLocks noGrp="1"/>
          </p:cNvGraphicFramePr>
          <p:nvPr>
            <p:ph idx="1"/>
            <p:extLst>
              <p:ext uri="{D42A27DB-BD31-4B8C-83A1-F6EECF244321}">
                <p14:modId xmlns:p14="http://schemas.microsoft.com/office/powerpoint/2010/main" val="860222247"/>
              </p:ext>
            </p:extLst>
          </p:nvPr>
        </p:nvGraphicFramePr>
        <p:xfrm>
          <a:off x="4090556" y="0"/>
          <a:ext cx="809839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74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DA773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773C4C6-2C95-099F-6D12-364CB7FCE55B}"/>
              </a:ext>
            </a:extLst>
          </p:cNvPr>
          <p:cNvSpPr>
            <a:spLocks noGrp="1"/>
          </p:cNvSpPr>
          <p:nvPr>
            <p:ph type="title"/>
          </p:nvPr>
        </p:nvSpPr>
        <p:spPr>
          <a:xfrm>
            <a:off x="635001" y="640823"/>
            <a:ext cx="3103194" cy="5583148"/>
          </a:xfrm>
        </p:spPr>
        <p:txBody>
          <a:bodyPr anchor="ctr">
            <a:normAutofit/>
          </a:bodyPr>
          <a:lstStyle/>
          <a:p>
            <a:r>
              <a:rPr lang="en-GB">
                <a:solidFill>
                  <a:schemeClr val="bg1"/>
                </a:solidFill>
                <a:latin typeface="Aptos" panose="020B0004020202020204" pitchFamily="34" charset="0"/>
              </a:rPr>
              <a:t>How can you avoid this</a:t>
            </a:r>
          </a:p>
        </p:txBody>
      </p:sp>
      <p:graphicFrame>
        <p:nvGraphicFramePr>
          <p:cNvPr id="5" name="Content Placeholder 2">
            <a:extLst>
              <a:ext uri="{FF2B5EF4-FFF2-40B4-BE49-F238E27FC236}">
                <a16:creationId xmlns:a16="http://schemas.microsoft.com/office/drawing/2014/main" id="{E1A78F8D-44D7-04D0-A545-A85B4EA5921E}"/>
              </a:ext>
            </a:extLst>
          </p:cNvPr>
          <p:cNvGraphicFramePr>
            <a:graphicFrameLocks noGrp="1"/>
          </p:cNvGraphicFramePr>
          <p:nvPr>
            <p:ph idx="1"/>
            <p:extLst>
              <p:ext uri="{D42A27DB-BD31-4B8C-83A1-F6EECF244321}">
                <p14:modId xmlns:p14="http://schemas.microsoft.com/office/powerpoint/2010/main" val="999776553"/>
              </p:ext>
            </p:extLst>
          </p:nvPr>
        </p:nvGraphicFramePr>
        <p:xfrm>
          <a:off x="4090556" y="0"/>
          <a:ext cx="810144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4840687"/>
      </p:ext>
    </p:extLst>
  </p:cSld>
  <p:clrMapOvr>
    <a:masterClrMapping/>
  </p:clrMapOvr>
</p:sld>
</file>

<file path=ppt/theme/theme1.xml><?xml version="1.0" encoding="utf-8"?>
<a:theme xmlns:a="http://schemas.openxmlformats.org/drawingml/2006/main" name="SketchyVTI">
  <a:themeElements>
    <a:clrScheme name="AnalogousFromRegularSeedLeftStep">
      <a:dk1>
        <a:srgbClr val="000000"/>
      </a:dk1>
      <a:lt1>
        <a:srgbClr val="FFFFFF"/>
      </a:lt1>
      <a:dk2>
        <a:srgbClr val="181A36"/>
      </a:dk2>
      <a:lt2>
        <a:srgbClr val="E2E6E8"/>
      </a:lt2>
      <a:accent1>
        <a:srgbClr val="DA7736"/>
      </a:accent1>
      <a:accent2>
        <a:srgbClr val="C82427"/>
      </a:accent2>
      <a:accent3>
        <a:srgbClr val="DA367D"/>
      </a:accent3>
      <a:accent4>
        <a:srgbClr val="C824B0"/>
      </a:accent4>
      <a:accent5>
        <a:srgbClr val="AE36DA"/>
      </a:accent5>
      <a:accent6>
        <a:srgbClr val="5724C8"/>
      </a:accent6>
      <a:hlink>
        <a:srgbClr val="3E89BA"/>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134</TotalTime>
  <Words>454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-apple-system</vt:lpstr>
      <vt:lpstr>Aptos</vt:lpstr>
      <vt:lpstr>Arial</vt:lpstr>
      <vt:lpstr>The Hand Bold</vt:lpstr>
      <vt:lpstr>The Serif Hand Black</vt:lpstr>
      <vt:lpstr>SketchyVTI</vt:lpstr>
      <vt:lpstr>Is Social Media Addictive?</vt:lpstr>
      <vt:lpstr>What classes as an addiction?</vt:lpstr>
      <vt:lpstr>What is social media addiction? </vt:lpstr>
      <vt:lpstr>What are the harms of social media?</vt:lpstr>
      <vt:lpstr>Social media can be positive </vt:lpstr>
      <vt:lpstr>How can you avoid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Brandon Reith</dc:creator>
  <cp:lastModifiedBy>Brandon Reith</cp:lastModifiedBy>
  <cp:revision>3</cp:revision>
  <dcterms:created xsi:type="dcterms:W3CDTF">2025-01-30T09:02:54Z</dcterms:created>
  <dcterms:modified xsi:type="dcterms:W3CDTF">2025-01-30T12:19:34Z</dcterms:modified>
</cp:coreProperties>
</file>